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12"/>
  </p:notesMasterIdLst>
  <p:sldIdLst>
    <p:sldId id="264" r:id="rId2"/>
    <p:sldId id="265" r:id="rId3"/>
    <p:sldId id="266" r:id="rId4"/>
    <p:sldId id="270" r:id="rId5"/>
    <p:sldId id="269" r:id="rId6"/>
    <p:sldId id="271" r:id="rId7"/>
    <p:sldId id="272" r:id="rId8"/>
    <p:sldId id="273" r:id="rId9"/>
    <p:sldId id="275" r:id="rId10"/>
    <p:sldId id="274" r:id="rId11"/>
  </p:sldIdLst>
  <p:sldSz cx="12192000" cy="6858000"/>
  <p:notesSz cx="6858000" cy="9144000"/>
  <p:embeddedFontLst>
    <p:embeddedFont>
      <p:font typeface="Calibri" panose="020F0502020204030204" pitchFamily="34" charset="0"/>
      <p:regular r:id="rId13"/>
      <p:bold r:id="rId14"/>
      <p:italic r:id="rId15"/>
      <p:boldItalic r:id="rId16"/>
    </p:embeddedFont>
    <p:embeddedFont>
      <p:font typeface="Century Gothic" panose="020B0502020202020204" pitchFamily="34" charset="0"/>
      <p:regular r:id="rId17"/>
      <p:bold r:id="rId18"/>
      <p:italic r:id="rId19"/>
      <p:boldItalic r:id="rId20"/>
    </p:embeddedFont>
    <p:embeddedFont>
      <p:font typeface="CollegiateFLF" panose="020B0604020202020204"/>
      <p:regular r:id="rId21"/>
    </p:embeddedFont>
    <p:embeddedFont>
      <p:font typeface="HelloRecess" panose="020B0604020202020204" charset="0"/>
      <p:regular r:id="rId22"/>
    </p:embeddedFont>
    <p:embeddedFont>
      <p:font typeface="KG Red Hands" panose="020B0604020202020204" charset="0"/>
      <p:regular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A1902C3-296A-4583-9EAD-78CA38CF3F3D}">
          <p14:sldIdLst>
            <p14:sldId id="264"/>
            <p14:sldId id="265"/>
            <p14:sldId id="266"/>
            <p14:sldId id="270"/>
            <p14:sldId id="269"/>
            <p14:sldId id="271"/>
            <p14:sldId id="272"/>
            <p14:sldId id="273"/>
            <p14:sldId id="275"/>
            <p14:sldId id="274"/>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ramy Brux" initials="JB" lastIdx="1" clrIdx="0">
    <p:extLst>
      <p:ext uri="{19B8F6BF-5375-455C-9EA6-DF929625EA0E}">
        <p15:presenceInfo xmlns:p15="http://schemas.microsoft.com/office/powerpoint/2012/main" userId="S::E018644@stjohns.k12.fl.us::89f0de91-2f9b-4b2b-b9c3-bff0a058368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37928"/>
    <a:srgbClr val="CCCCC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59" d="100"/>
          <a:sy n="59" d="100"/>
        </p:scale>
        <p:origin x="76" y="2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font" Target="fonts/font11.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theme" Target="theme/theme1.xml"/></Relationships>
</file>

<file path=ppt/diagrams/_rels/data2.xml.rels><?xml version="1.0" encoding="UTF-8" standalone="yes"?>
<Relationships xmlns="http://schemas.openxmlformats.org/package/2006/relationships"><Relationship Id="rId1" Type="http://schemas.openxmlformats.org/officeDocument/2006/relationships/image" Target="../media/image6.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6.jpe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2BC61DA-1167-4853-B1DD-BB9EE8040904}" type="doc">
      <dgm:prSet loTypeId="urn:microsoft.com/office/officeart/2009/3/layout/SnapshotPictureList" loCatId="picture" qsTypeId="urn:microsoft.com/office/officeart/2005/8/quickstyle/simple1" qsCatId="simple" csTypeId="urn:microsoft.com/office/officeart/2005/8/colors/accent0_1" csCatId="mainScheme" phldr="1"/>
      <dgm:spPr/>
      <dgm:t>
        <a:bodyPr/>
        <a:lstStyle/>
        <a:p>
          <a:endParaRPr lang="en-US"/>
        </a:p>
      </dgm:t>
    </dgm:pt>
    <dgm:pt modelId="{3101DFAD-50EA-4B42-AE2E-98A4BFA193A2}">
      <dgm:prSet phldrT="[Text]"/>
      <dgm:spPr/>
      <dgm:t>
        <a:bodyPr/>
        <a:lstStyle/>
        <a:p>
          <a:pPr algn="ctr"/>
          <a:r>
            <a:rPr lang="en-US" dirty="0"/>
            <a:t>CLICK ICON TO ADD PICTURE</a:t>
          </a:r>
        </a:p>
      </dgm:t>
    </dgm:pt>
    <dgm:pt modelId="{C46C81D5-10CF-4E05-BDA8-CAB844A9724C}" type="parTrans" cxnId="{21383885-FDA7-41EB-B3EF-27BB12367314}">
      <dgm:prSet/>
      <dgm:spPr/>
      <dgm:t>
        <a:bodyPr/>
        <a:lstStyle/>
        <a:p>
          <a:endParaRPr lang="en-US"/>
        </a:p>
      </dgm:t>
    </dgm:pt>
    <dgm:pt modelId="{B4DD0DF6-105D-4F6A-B0FC-F31E08E54332}" type="sibTrans" cxnId="{21383885-FDA7-41EB-B3EF-27BB12367314}">
      <dgm:prSet/>
      <dgm:spPr/>
      <dgm:t>
        <a:bodyPr/>
        <a:lstStyle/>
        <a:p>
          <a:endParaRPr lang="en-US"/>
        </a:p>
      </dgm:t>
    </dgm:pt>
    <dgm:pt modelId="{4293EEEB-FBB9-499E-A741-9D4E9DF283D5}" type="pres">
      <dgm:prSet presAssocID="{42BC61DA-1167-4853-B1DD-BB9EE8040904}" presName="Name0" presStyleCnt="0">
        <dgm:presLayoutVars>
          <dgm:chMax/>
          <dgm:chPref/>
          <dgm:dir/>
          <dgm:animLvl val="lvl"/>
        </dgm:presLayoutVars>
      </dgm:prSet>
      <dgm:spPr/>
    </dgm:pt>
    <dgm:pt modelId="{D1C3D9E6-7DC3-49CE-913B-26DE1EC86C51}" type="pres">
      <dgm:prSet presAssocID="{3101DFAD-50EA-4B42-AE2E-98A4BFA193A2}" presName="composite" presStyleCnt="0"/>
      <dgm:spPr/>
    </dgm:pt>
    <dgm:pt modelId="{6414FEAD-B1B7-4BAE-8EE6-D9E9B7CE48FC}" type="pres">
      <dgm:prSet presAssocID="{3101DFAD-50EA-4B42-AE2E-98A4BFA193A2}" presName="ParentAccentShape" presStyleLbl="trBgShp" presStyleIdx="0" presStyleCnt="1" custScaleX="72069" custLinFactNeighborX="-9853" custLinFactNeighborY="364"/>
      <dgm:spPr/>
    </dgm:pt>
    <dgm:pt modelId="{B9100DFB-07EF-4CB5-BBF6-2AE53BA778C0}" type="pres">
      <dgm:prSet presAssocID="{3101DFAD-50EA-4B42-AE2E-98A4BFA193A2}" presName="ParentText" presStyleLbl="revTx" presStyleIdx="0" presStyleCnt="2" custLinFactY="-373556" custLinFactNeighborX="-5601" custLinFactNeighborY="-400000">
        <dgm:presLayoutVars>
          <dgm:chMax val="1"/>
          <dgm:chPref val="1"/>
          <dgm:bulletEnabled val="1"/>
        </dgm:presLayoutVars>
      </dgm:prSet>
      <dgm:spPr/>
    </dgm:pt>
    <dgm:pt modelId="{B0F74250-ECD8-42D2-9DDE-FB0F69D3C6BB}" type="pres">
      <dgm:prSet presAssocID="{3101DFAD-50EA-4B42-AE2E-98A4BFA193A2}" presName="ChildText" presStyleLbl="revTx" presStyleIdx="1" presStyleCnt="2">
        <dgm:presLayoutVars>
          <dgm:chMax val="0"/>
          <dgm:chPref val="0"/>
        </dgm:presLayoutVars>
      </dgm:prSet>
      <dgm:spPr/>
    </dgm:pt>
    <dgm:pt modelId="{99F6F1DB-685B-47A5-81F5-671D7D6D5B20}" type="pres">
      <dgm:prSet presAssocID="{3101DFAD-50EA-4B42-AE2E-98A4BFA193A2}" presName="ChildAccentShape" presStyleLbl="trBgShp" presStyleIdx="0" presStyleCnt="1"/>
      <dgm:spPr/>
    </dgm:pt>
    <dgm:pt modelId="{2EBF40CF-C2DD-4D4D-840D-0EE4604C1D0B}" type="pres">
      <dgm:prSet presAssocID="{3101DFAD-50EA-4B42-AE2E-98A4BFA193A2}" presName="Image" presStyleLbl="alignImgPlace1" presStyleIdx="0" presStyleCnt="1" custScaleY="167235"/>
      <dgm:spPr/>
    </dgm:pt>
  </dgm:ptLst>
  <dgm:cxnLst>
    <dgm:cxn modelId="{43EF884C-3BBF-4B35-B500-7003A14AFC67}" type="presOf" srcId="{42BC61DA-1167-4853-B1DD-BB9EE8040904}" destId="{4293EEEB-FBB9-499E-A741-9D4E9DF283D5}" srcOrd="0" destOrd="0" presId="urn:microsoft.com/office/officeart/2009/3/layout/SnapshotPictureList"/>
    <dgm:cxn modelId="{21383885-FDA7-41EB-B3EF-27BB12367314}" srcId="{42BC61DA-1167-4853-B1DD-BB9EE8040904}" destId="{3101DFAD-50EA-4B42-AE2E-98A4BFA193A2}" srcOrd="0" destOrd="0" parTransId="{C46C81D5-10CF-4E05-BDA8-CAB844A9724C}" sibTransId="{B4DD0DF6-105D-4F6A-B0FC-F31E08E54332}"/>
    <dgm:cxn modelId="{0BC6EB89-A99C-4428-977F-94BB52A9B726}" type="presOf" srcId="{3101DFAD-50EA-4B42-AE2E-98A4BFA193A2}" destId="{B9100DFB-07EF-4CB5-BBF6-2AE53BA778C0}" srcOrd="0" destOrd="0" presId="urn:microsoft.com/office/officeart/2009/3/layout/SnapshotPictureList"/>
    <dgm:cxn modelId="{6F50747E-480F-4BEC-B6AC-39B2CBF19220}" type="presParOf" srcId="{4293EEEB-FBB9-499E-A741-9D4E9DF283D5}" destId="{D1C3D9E6-7DC3-49CE-913B-26DE1EC86C51}" srcOrd="0" destOrd="0" presId="urn:microsoft.com/office/officeart/2009/3/layout/SnapshotPictureList"/>
    <dgm:cxn modelId="{F91A26FA-9C87-4C3E-8D2D-6B3EEFDBC33A}" type="presParOf" srcId="{D1C3D9E6-7DC3-49CE-913B-26DE1EC86C51}" destId="{6414FEAD-B1B7-4BAE-8EE6-D9E9B7CE48FC}" srcOrd="0" destOrd="0" presId="urn:microsoft.com/office/officeart/2009/3/layout/SnapshotPictureList"/>
    <dgm:cxn modelId="{988EDB19-3E96-45B9-8C45-030E09D09206}" type="presParOf" srcId="{D1C3D9E6-7DC3-49CE-913B-26DE1EC86C51}" destId="{B9100DFB-07EF-4CB5-BBF6-2AE53BA778C0}" srcOrd="1" destOrd="0" presId="urn:microsoft.com/office/officeart/2009/3/layout/SnapshotPictureList"/>
    <dgm:cxn modelId="{4BDA9C45-CDE8-4393-B84F-A244EF934FC9}" type="presParOf" srcId="{D1C3D9E6-7DC3-49CE-913B-26DE1EC86C51}" destId="{B0F74250-ECD8-42D2-9DDE-FB0F69D3C6BB}" srcOrd="2" destOrd="0" presId="urn:microsoft.com/office/officeart/2009/3/layout/SnapshotPictureList"/>
    <dgm:cxn modelId="{7B4D727E-73F3-4102-BD25-0F77A2D06F2F}" type="presParOf" srcId="{D1C3D9E6-7DC3-49CE-913B-26DE1EC86C51}" destId="{99F6F1DB-685B-47A5-81F5-671D7D6D5B20}" srcOrd="3" destOrd="0" presId="urn:microsoft.com/office/officeart/2009/3/layout/SnapshotPictureList"/>
    <dgm:cxn modelId="{BACBF816-8CD6-4DED-8B8F-5DE286C27173}" type="presParOf" srcId="{D1C3D9E6-7DC3-49CE-913B-26DE1EC86C51}" destId="{2EBF40CF-C2DD-4D4D-840D-0EE4604C1D0B}" srcOrd="4" destOrd="0" presId="urn:microsoft.com/office/officeart/2009/3/layout/Snapshot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2BC61DA-1167-4853-B1DD-BB9EE8040904}" type="doc">
      <dgm:prSet loTypeId="urn:microsoft.com/office/officeart/2009/3/layout/SnapshotPictureList" loCatId="picture" qsTypeId="urn:microsoft.com/office/officeart/2005/8/quickstyle/simple1" qsCatId="simple" csTypeId="urn:microsoft.com/office/officeart/2005/8/colors/accent0_1" csCatId="mainScheme" phldr="1"/>
      <dgm:spPr/>
      <dgm:t>
        <a:bodyPr/>
        <a:lstStyle/>
        <a:p>
          <a:endParaRPr lang="en-US"/>
        </a:p>
      </dgm:t>
    </dgm:pt>
    <dgm:pt modelId="{3101DFAD-50EA-4B42-AE2E-98A4BFA193A2}">
      <dgm:prSet phldrT="[Text]"/>
      <dgm:spPr/>
      <dgm:t>
        <a:bodyPr/>
        <a:lstStyle/>
        <a:p>
          <a:pPr algn="ctr"/>
          <a:endParaRPr lang="en-US" dirty="0"/>
        </a:p>
      </dgm:t>
    </dgm:pt>
    <dgm:pt modelId="{B4DD0DF6-105D-4F6A-B0FC-F31E08E54332}" type="sibTrans" cxnId="{21383885-FDA7-41EB-B3EF-27BB12367314}">
      <dgm:prSet/>
      <dgm:spPr/>
      <dgm:t>
        <a:bodyPr/>
        <a:lstStyle/>
        <a:p>
          <a:endParaRPr lang="en-US"/>
        </a:p>
      </dgm:t>
    </dgm:pt>
    <dgm:pt modelId="{C46C81D5-10CF-4E05-BDA8-CAB844A9724C}" type="parTrans" cxnId="{21383885-FDA7-41EB-B3EF-27BB12367314}">
      <dgm:prSet/>
      <dgm:spPr/>
      <dgm:t>
        <a:bodyPr/>
        <a:lstStyle/>
        <a:p>
          <a:endParaRPr lang="en-US"/>
        </a:p>
      </dgm:t>
    </dgm:pt>
    <dgm:pt modelId="{4293EEEB-FBB9-499E-A741-9D4E9DF283D5}" type="pres">
      <dgm:prSet presAssocID="{42BC61DA-1167-4853-B1DD-BB9EE8040904}" presName="Name0" presStyleCnt="0">
        <dgm:presLayoutVars>
          <dgm:chMax/>
          <dgm:chPref/>
          <dgm:dir/>
          <dgm:animLvl val="lvl"/>
        </dgm:presLayoutVars>
      </dgm:prSet>
      <dgm:spPr/>
    </dgm:pt>
    <dgm:pt modelId="{D1C3D9E6-7DC3-49CE-913B-26DE1EC86C51}" type="pres">
      <dgm:prSet presAssocID="{3101DFAD-50EA-4B42-AE2E-98A4BFA193A2}" presName="composite" presStyleCnt="0"/>
      <dgm:spPr/>
    </dgm:pt>
    <dgm:pt modelId="{6414FEAD-B1B7-4BAE-8EE6-D9E9B7CE48FC}" type="pres">
      <dgm:prSet presAssocID="{3101DFAD-50EA-4B42-AE2E-98A4BFA193A2}" presName="ParentAccentShape" presStyleLbl="trBgShp" presStyleIdx="0" presStyleCnt="1" custScaleX="72069" custLinFactNeighborX="-9853" custLinFactNeighborY="364"/>
      <dgm:spPr/>
    </dgm:pt>
    <dgm:pt modelId="{B9100DFB-07EF-4CB5-BBF6-2AE53BA778C0}" type="pres">
      <dgm:prSet presAssocID="{3101DFAD-50EA-4B42-AE2E-98A4BFA193A2}" presName="ParentText" presStyleLbl="revTx" presStyleIdx="0" presStyleCnt="2" custScaleY="89215" custLinFactY="100000" custLinFactNeighborX="-8390" custLinFactNeighborY="171582">
        <dgm:presLayoutVars>
          <dgm:chMax val="1"/>
          <dgm:chPref val="1"/>
          <dgm:bulletEnabled val="1"/>
        </dgm:presLayoutVars>
      </dgm:prSet>
      <dgm:spPr/>
    </dgm:pt>
    <dgm:pt modelId="{B0F74250-ECD8-42D2-9DDE-FB0F69D3C6BB}" type="pres">
      <dgm:prSet presAssocID="{3101DFAD-50EA-4B42-AE2E-98A4BFA193A2}" presName="ChildText" presStyleLbl="revTx" presStyleIdx="1" presStyleCnt="2">
        <dgm:presLayoutVars>
          <dgm:chMax val="0"/>
          <dgm:chPref val="0"/>
        </dgm:presLayoutVars>
      </dgm:prSet>
      <dgm:spPr/>
    </dgm:pt>
    <dgm:pt modelId="{99F6F1DB-685B-47A5-81F5-671D7D6D5B20}" type="pres">
      <dgm:prSet presAssocID="{3101DFAD-50EA-4B42-AE2E-98A4BFA193A2}" presName="ChildAccentShape" presStyleLbl="trBgShp" presStyleIdx="0" presStyleCnt="1"/>
      <dgm:spPr/>
    </dgm:pt>
    <dgm:pt modelId="{2EBF40CF-C2DD-4D4D-840D-0EE4604C1D0B}" type="pres">
      <dgm:prSet presAssocID="{3101DFAD-50EA-4B42-AE2E-98A4BFA193A2}" presName="Image" presStyleLbl="alignImgPlace1" presStyleIdx="0" presStyleCnt="1" custScaleY="167235" custLinFactNeighborX="8387" custLinFactNeighborY="2872"/>
      <dgm:spPr>
        <a:blipFill>
          <a:blip xmlns:r="http://schemas.openxmlformats.org/officeDocument/2006/relationships" r:embed="rId1">
            <a:extLst>
              <a:ext uri="{28A0092B-C50C-407E-A947-70E740481C1C}">
                <a14:useLocalDpi xmlns:a14="http://schemas.microsoft.com/office/drawing/2010/main" val="0"/>
              </a:ext>
            </a:extLst>
          </a:blip>
          <a:srcRect/>
          <a:stretch>
            <a:fillRect l="-28000" r="-28000"/>
          </a:stretch>
        </a:blipFill>
      </dgm:spPr>
    </dgm:pt>
  </dgm:ptLst>
  <dgm:cxnLst>
    <dgm:cxn modelId="{43EF884C-3BBF-4B35-B500-7003A14AFC67}" type="presOf" srcId="{42BC61DA-1167-4853-B1DD-BB9EE8040904}" destId="{4293EEEB-FBB9-499E-A741-9D4E9DF283D5}" srcOrd="0" destOrd="0" presId="urn:microsoft.com/office/officeart/2009/3/layout/SnapshotPictureList"/>
    <dgm:cxn modelId="{21383885-FDA7-41EB-B3EF-27BB12367314}" srcId="{42BC61DA-1167-4853-B1DD-BB9EE8040904}" destId="{3101DFAD-50EA-4B42-AE2E-98A4BFA193A2}" srcOrd="0" destOrd="0" parTransId="{C46C81D5-10CF-4E05-BDA8-CAB844A9724C}" sibTransId="{B4DD0DF6-105D-4F6A-B0FC-F31E08E54332}"/>
    <dgm:cxn modelId="{0BC6EB89-A99C-4428-977F-94BB52A9B726}" type="presOf" srcId="{3101DFAD-50EA-4B42-AE2E-98A4BFA193A2}" destId="{B9100DFB-07EF-4CB5-BBF6-2AE53BA778C0}" srcOrd="0" destOrd="0" presId="urn:microsoft.com/office/officeart/2009/3/layout/SnapshotPictureList"/>
    <dgm:cxn modelId="{6F50747E-480F-4BEC-B6AC-39B2CBF19220}" type="presParOf" srcId="{4293EEEB-FBB9-499E-A741-9D4E9DF283D5}" destId="{D1C3D9E6-7DC3-49CE-913B-26DE1EC86C51}" srcOrd="0" destOrd="0" presId="urn:microsoft.com/office/officeart/2009/3/layout/SnapshotPictureList"/>
    <dgm:cxn modelId="{F91A26FA-9C87-4C3E-8D2D-6B3EEFDBC33A}" type="presParOf" srcId="{D1C3D9E6-7DC3-49CE-913B-26DE1EC86C51}" destId="{6414FEAD-B1B7-4BAE-8EE6-D9E9B7CE48FC}" srcOrd="0" destOrd="0" presId="urn:microsoft.com/office/officeart/2009/3/layout/SnapshotPictureList"/>
    <dgm:cxn modelId="{988EDB19-3E96-45B9-8C45-030E09D09206}" type="presParOf" srcId="{D1C3D9E6-7DC3-49CE-913B-26DE1EC86C51}" destId="{B9100DFB-07EF-4CB5-BBF6-2AE53BA778C0}" srcOrd="1" destOrd="0" presId="urn:microsoft.com/office/officeart/2009/3/layout/SnapshotPictureList"/>
    <dgm:cxn modelId="{4BDA9C45-CDE8-4393-B84F-A244EF934FC9}" type="presParOf" srcId="{D1C3D9E6-7DC3-49CE-913B-26DE1EC86C51}" destId="{B0F74250-ECD8-42D2-9DDE-FB0F69D3C6BB}" srcOrd="2" destOrd="0" presId="urn:microsoft.com/office/officeart/2009/3/layout/SnapshotPictureList"/>
    <dgm:cxn modelId="{7B4D727E-73F3-4102-BD25-0F77A2D06F2F}" type="presParOf" srcId="{D1C3D9E6-7DC3-49CE-913B-26DE1EC86C51}" destId="{99F6F1DB-685B-47A5-81F5-671D7D6D5B20}" srcOrd="3" destOrd="0" presId="urn:microsoft.com/office/officeart/2009/3/layout/SnapshotPictureList"/>
    <dgm:cxn modelId="{BACBF816-8CD6-4DED-8B8F-5DE286C27173}" type="presParOf" srcId="{D1C3D9E6-7DC3-49CE-913B-26DE1EC86C51}" destId="{2EBF40CF-C2DD-4D4D-840D-0EE4604C1D0B}" srcOrd="4" destOrd="0" presId="urn:microsoft.com/office/officeart/2009/3/layout/Snapshot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14FEAD-B1B7-4BAE-8EE6-D9E9B7CE48FC}">
      <dsp:nvSpPr>
        <dsp:cNvPr id="0" name=""/>
        <dsp:cNvSpPr/>
      </dsp:nvSpPr>
      <dsp:spPr>
        <a:xfrm>
          <a:off x="292311" y="1448012"/>
          <a:ext cx="2647415" cy="2614064"/>
        </a:xfrm>
        <a:prstGeom prst="frame">
          <a:avLst>
            <a:gd name="adj1" fmla="val 5450"/>
          </a:avLst>
        </a:prstGeom>
        <a:solidFill>
          <a:schemeClr val="dk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EBF40CF-C2DD-4D4D-840D-0EE4604C1D0B}">
      <dsp:nvSpPr>
        <dsp:cNvPr id="0" name=""/>
        <dsp:cNvSpPr/>
      </dsp:nvSpPr>
      <dsp:spPr>
        <a:xfrm>
          <a:off x="0" y="294025"/>
          <a:ext cx="3532204" cy="4135181"/>
        </a:xfrm>
        <a:prstGeom prst="rect">
          <a:avLst/>
        </a:prstGeom>
        <a:solidFill>
          <a:schemeClr val="dk1">
            <a:tint val="40000"/>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9100DFB-07EF-4CB5-BBF6-2AE53BA778C0}">
      <dsp:nvSpPr>
        <dsp:cNvPr id="0" name=""/>
        <dsp:cNvSpPr/>
      </dsp:nvSpPr>
      <dsp:spPr>
        <a:xfrm>
          <a:off x="95060" y="1198549"/>
          <a:ext cx="3388589" cy="3102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53340" rIns="1422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CLICK ICON TO ADD PICTURE</a:t>
          </a:r>
        </a:p>
      </dsp:txBody>
      <dsp:txXfrm>
        <a:off x="95060" y="1198549"/>
        <a:ext cx="3388589" cy="310292"/>
      </dsp:txXfrm>
    </dsp:sp>
    <dsp:sp modelId="{B0F74250-ECD8-42D2-9DDE-FB0F69D3C6BB}">
      <dsp:nvSpPr>
        <dsp:cNvPr id="0" name=""/>
        <dsp:cNvSpPr/>
      </dsp:nvSpPr>
      <dsp:spPr>
        <a:xfrm>
          <a:off x="3964234" y="1438497"/>
          <a:ext cx="1679458" cy="2614064"/>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14FEAD-B1B7-4BAE-8EE6-D9E9B7CE48FC}">
      <dsp:nvSpPr>
        <dsp:cNvPr id="0" name=""/>
        <dsp:cNvSpPr/>
      </dsp:nvSpPr>
      <dsp:spPr>
        <a:xfrm>
          <a:off x="325859" y="1365591"/>
          <a:ext cx="2951253" cy="2914075"/>
        </a:xfrm>
        <a:prstGeom prst="frame">
          <a:avLst>
            <a:gd name="adj1" fmla="val 5450"/>
          </a:avLst>
        </a:prstGeom>
        <a:solidFill>
          <a:schemeClr val="dk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EBF40CF-C2DD-4D4D-840D-0EE4604C1D0B}">
      <dsp:nvSpPr>
        <dsp:cNvPr id="0" name=""/>
        <dsp:cNvSpPr/>
      </dsp:nvSpPr>
      <dsp:spPr>
        <a:xfrm>
          <a:off x="330245" y="158328"/>
          <a:ext cx="3937588" cy="4609767"/>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8000" r="-28000"/>
          </a:stretch>
        </a:blip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9100DFB-07EF-4CB5-BBF6-2AE53BA778C0}">
      <dsp:nvSpPr>
        <dsp:cNvPr id="0" name=""/>
        <dsp:cNvSpPr/>
      </dsp:nvSpPr>
      <dsp:spPr>
        <a:xfrm>
          <a:off x="615" y="4459497"/>
          <a:ext cx="3777491" cy="3085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53340" rIns="142240" bIns="53340" numCol="1" spcCol="1270" anchor="ctr" anchorCtr="0">
          <a:noAutofit/>
        </a:bodyPr>
        <a:lstStyle/>
        <a:p>
          <a:pPr marL="0" lvl="0" indent="0" algn="ctr" defTabSz="622300">
            <a:lnSpc>
              <a:spcPct val="90000"/>
            </a:lnSpc>
            <a:spcBef>
              <a:spcPct val="0"/>
            </a:spcBef>
            <a:spcAft>
              <a:spcPct val="35000"/>
            </a:spcAft>
            <a:buNone/>
          </a:pPr>
          <a:endParaRPr lang="en-US" sz="1400" kern="1200" dirty="0"/>
        </a:p>
      </dsp:txBody>
      <dsp:txXfrm>
        <a:off x="615" y="4459497"/>
        <a:ext cx="3777491" cy="308598"/>
      </dsp:txXfrm>
    </dsp:sp>
    <dsp:sp modelId="{B0F74250-ECD8-42D2-9DDE-FB0F69D3C6BB}">
      <dsp:nvSpPr>
        <dsp:cNvPr id="0" name=""/>
        <dsp:cNvSpPr/>
      </dsp:nvSpPr>
      <dsp:spPr>
        <a:xfrm>
          <a:off x="4419202" y="1354984"/>
          <a:ext cx="1872206" cy="2914075"/>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5F1360-C833-41EE-9C10-66506FCD41C1}" type="datetimeFigureOut">
              <a:rPr lang="en-US" smtClean="0"/>
              <a:t>9/22/2021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2E2C4E-567F-476A-A828-A3E324F1A4A5}" type="slidenum">
              <a:rPr lang="en-US" smtClean="0"/>
              <a:t>‹#›</a:t>
            </a:fld>
            <a:endParaRPr lang="en-US"/>
          </a:p>
        </p:txBody>
      </p:sp>
    </p:spTree>
    <p:extLst>
      <p:ext uri="{BB962C8B-B14F-4D97-AF65-F5344CB8AC3E}">
        <p14:creationId xmlns:p14="http://schemas.microsoft.com/office/powerpoint/2010/main" val="11674596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35f391192_04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35f391192_045: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35f391192_04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35f391192_045: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903870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35f391192_04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35f391192_045: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35898432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35f391192_04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35f391192_045: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7093464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35f391192_04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35f391192_045: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19908786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35f391192_04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35f391192_045: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32154068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35f391192_04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35f391192_045: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32957208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35f391192_04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35f391192_045: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19172764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35f391192_04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35f391192_045: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11033785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35f391192_04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35f391192_045: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11554326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46"/>
        <p:cNvGrpSpPr/>
        <p:nvPr/>
      </p:nvGrpSpPr>
      <p:grpSpPr>
        <a:xfrm>
          <a:off x="0" y="0"/>
          <a:ext cx="0" cy="0"/>
          <a:chOff x="0" y="0"/>
          <a:chExt cx="0" cy="0"/>
        </a:xfrm>
      </p:grpSpPr>
      <p:pic>
        <p:nvPicPr>
          <p:cNvPr id="47" name="Google Shape;47;p8"/>
          <p:cNvPicPr preferRelativeResize="0"/>
          <p:nvPr/>
        </p:nvPicPr>
        <p:blipFill rotWithShape="1">
          <a:blip r:embed="rId2">
            <a:alphaModFix/>
          </a:blip>
          <a:srcRect l="5320"/>
          <a:stretch/>
        </p:blipFill>
        <p:spPr>
          <a:xfrm>
            <a:off x="0" y="477169"/>
            <a:ext cx="8874400" cy="1300133"/>
          </a:xfrm>
          <a:prstGeom prst="rect">
            <a:avLst/>
          </a:prstGeom>
          <a:noFill/>
          <a:ln>
            <a:noFill/>
          </a:ln>
        </p:spPr>
      </p:pic>
      <p:pic>
        <p:nvPicPr>
          <p:cNvPr id="48" name="Google Shape;48;p8"/>
          <p:cNvPicPr preferRelativeResize="0"/>
          <p:nvPr/>
        </p:nvPicPr>
        <p:blipFill>
          <a:blip r:embed="rId3">
            <a:alphaModFix amt="50000"/>
          </a:blip>
          <a:stretch>
            <a:fillRect/>
          </a:stretch>
        </p:blipFill>
        <p:spPr>
          <a:xfrm>
            <a:off x="0" y="0"/>
            <a:ext cx="12192000" cy="6858000"/>
          </a:xfrm>
          <a:prstGeom prst="rect">
            <a:avLst/>
          </a:prstGeom>
          <a:noFill/>
          <a:ln>
            <a:noFill/>
          </a:ln>
        </p:spPr>
      </p:pic>
      <p:sp>
        <p:nvSpPr>
          <p:cNvPr id="49" name="Google Shape;49;p8"/>
          <p:cNvSpPr txBox="1">
            <a:spLocks noGrp="1"/>
          </p:cNvSpPr>
          <p:nvPr>
            <p:ph type="title"/>
          </p:nvPr>
        </p:nvSpPr>
        <p:spPr>
          <a:xfrm>
            <a:off x="609600" y="620334"/>
            <a:ext cx="7824800" cy="1002400"/>
          </a:xfrm>
          <a:prstGeom prst="rect">
            <a:avLst/>
          </a:prstGeom>
        </p:spPr>
        <p:txBody>
          <a:bodyPr spcFirstLastPara="1" wrap="square" lIns="0" tIns="0" rIns="0" bIns="0" anchor="ctr"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50" name="Google Shape;50;p8"/>
          <p:cNvSpPr txBox="1">
            <a:spLocks noGrp="1"/>
          </p:cNvSpPr>
          <p:nvPr>
            <p:ph type="body" idx="1"/>
          </p:nvPr>
        </p:nvSpPr>
        <p:spPr>
          <a:xfrm>
            <a:off x="609601" y="1999333"/>
            <a:ext cx="3360400" cy="4169200"/>
          </a:xfrm>
          <a:prstGeom prst="rect">
            <a:avLst/>
          </a:prstGeom>
        </p:spPr>
        <p:txBody>
          <a:bodyPr spcFirstLastPara="1" wrap="square" lIns="0" tIns="0" rIns="0" bIns="0" anchor="t" anchorCtr="0">
            <a:noAutofit/>
          </a:bodyPr>
          <a:lstStyle>
            <a:lvl1pPr marL="264961" lvl="0" indent="-213441" rtl="0">
              <a:spcBef>
                <a:spcPts val="348"/>
              </a:spcBef>
              <a:spcAft>
                <a:spcPts val="0"/>
              </a:spcAft>
              <a:buSzPts val="2200"/>
              <a:buChar char="✔"/>
              <a:defRPr sz="1275"/>
            </a:lvl1pPr>
            <a:lvl2pPr marL="529922" lvl="1" indent="-213441" rtl="0">
              <a:spcBef>
                <a:spcPts val="0"/>
              </a:spcBef>
              <a:spcAft>
                <a:spcPts val="0"/>
              </a:spcAft>
              <a:buSzPts val="2200"/>
              <a:buChar char="○"/>
              <a:defRPr sz="1275"/>
            </a:lvl2pPr>
            <a:lvl3pPr marL="794883" lvl="2" indent="-213441" rtl="0">
              <a:spcBef>
                <a:spcPts val="0"/>
              </a:spcBef>
              <a:spcAft>
                <a:spcPts val="0"/>
              </a:spcAft>
              <a:buSzPts val="2200"/>
              <a:buChar char="■"/>
              <a:defRPr sz="1275"/>
            </a:lvl3pPr>
            <a:lvl4pPr marL="1059844" lvl="3" indent="-213441" rtl="0">
              <a:spcBef>
                <a:spcPts val="0"/>
              </a:spcBef>
              <a:spcAft>
                <a:spcPts val="0"/>
              </a:spcAft>
              <a:buSzPts val="2200"/>
              <a:buChar char="●"/>
              <a:defRPr sz="1275"/>
            </a:lvl4pPr>
            <a:lvl5pPr marL="1324806" lvl="4" indent="-213441" rtl="0">
              <a:spcBef>
                <a:spcPts val="0"/>
              </a:spcBef>
              <a:spcAft>
                <a:spcPts val="0"/>
              </a:spcAft>
              <a:buSzPts val="2200"/>
              <a:buChar char="○"/>
              <a:defRPr sz="1275"/>
            </a:lvl5pPr>
            <a:lvl6pPr marL="1589767" lvl="5" indent="-213441" rtl="0">
              <a:spcBef>
                <a:spcPts val="0"/>
              </a:spcBef>
              <a:spcAft>
                <a:spcPts val="0"/>
              </a:spcAft>
              <a:buSzPts val="2200"/>
              <a:buChar char="■"/>
              <a:defRPr sz="1275"/>
            </a:lvl6pPr>
            <a:lvl7pPr marL="1854728" lvl="6" indent="-213441" rtl="0">
              <a:spcBef>
                <a:spcPts val="0"/>
              </a:spcBef>
              <a:spcAft>
                <a:spcPts val="0"/>
              </a:spcAft>
              <a:buSzPts val="2200"/>
              <a:buChar char="●"/>
              <a:defRPr sz="1275"/>
            </a:lvl7pPr>
            <a:lvl8pPr marL="2119689" lvl="7" indent="-213441" rtl="0">
              <a:spcBef>
                <a:spcPts val="0"/>
              </a:spcBef>
              <a:spcAft>
                <a:spcPts val="0"/>
              </a:spcAft>
              <a:buSzPts val="2200"/>
              <a:buChar char="○"/>
              <a:defRPr sz="1275"/>
            </a:lvl8pPr>
            <a:lvl9pPr marL="2384650" lvl="8" indent="-213441" rtl="0">
              <a:spcBef>
                <a:spcPts val="0"/>
              </a:spcBef>
              <a:spcAft>
                <a:spcPts val="0"/>
              </a:spcAft>
              <a:buSzPts val="2200"/>
              <a:buChar char="■"/>
              <a:defRPr sz="1275"/>
            </a:lvl9pPr>
          </a:lstStyle>
          <a:p>
            <a:endParaRPr/>
          </a:p>
        </p:txBody>
      </p:sp>
      <p:sp>
        <p:nvSpPr>
          <p:cNvPr id="51" name="Google Shape;51;p8"/>
          <p:cNvSpPr txBox="1">
            <a:spLocks noGrp="1"/>
          </p:cNvSpPr>
          <p:nvPr>
            <p:ph type="body" idx="2"/>
          </p:nvPr>
        </p:nvSpPr>
        <p:spPr>
          <a:xfrm>
            <a:off x="4415802" y="1999333"/>
            <a:ext cx="3360400" cy="4169200"/>
          </a:xfrm>
          <a:prstGeom prst="rect">
            <a:avLst/>
          </a:prstGeom>
        </p:spPr>
        <p:txBody>
          <a:bodyPr spcFirstLastPara="1" wrap="square" lIns="0" tIns="0" rIns="0" bIns="0" anchor="t" anchorCtr="0">
            <a:noAutofit/>
          </a:bodyPr>
          <a:lstStyle>
            <a:lvl1pPr marL="264961" lvl="0" indent="-213441" rtl="0">
              <a:spcBef>
                <a:spcPts val="348"/>
              </a:spcBef>
              <a:spcAft>
                <a:spcPts val="0"/>
              </a:spcAft>
              <a:buSzPts val="2200"/>
              <a:buChar char="✔"/>
              <a:defRPr sz="1275"/>
            </a:lvl1pPr>
            <a:lvl2pPr marL="529922" lvl="1" indent="-213441" rtl="0">
              <a:spcBef>
                <a:spcPts val="0"/>
              </a:spcBef>
              <a:spcAft>
                <a:spcPts val="0"/>
              </a:spcAft>
              <a:buSzPts val="2200"/>
              <a:buChar char="○"/>
              <a:defRPr sz="1275"/>
            </a:lvl2pPr>
            <a:lvl3pPr marL="794883" lvl="2" indent="-213441" rtl="0">
              <a:spcBef>
                <a:spcPts val="0"/>
              </a:spcBef>
              <a:spcAft>
                <a:spcPts val="0"/>
              </a:spcAft>
              <a:buSzPts val="2200"/>
              <a:buChar char="■"/>
              <a:defRPr sz="1275"/>
            </a:lvl3pPr>
            <a:lvl4pPr marL="1059844" lvl="3" indent="-213441" rtl="0">
              <a:spcBef>
                <a:spcPts val="0"/>
              </a:spcBef>
              <a:spcAft>
                <a:spcPts val="0"/>
              </a:spcAft>
              <a:buSzPts val="2200"/>
              <a:buChar char="●"/>
              <a:defRPr sz="1275"/>
            </a:lvl4pPr>
            <a:lvl5pPr marL="1324806" lvl="4" indent="-213441" rtl="0">
              <a:spcBef>
                <a:spcPts val="0"/>
              </a:spcBef>
              <a:spcAft>
                <a:spcPts val="0"/>
              </a:spcAft>
              <a:buSzPts val="2200"/>
              <a:buChar char="○"/>
              <a:defRPr sz="1275"/>
            </a:lvl5pPr>
            <a:lvl6pPr marL="1589767" lvl="5" indent="-213441" rtl="0">
              <a:spcBef>
                <a:spcPts val="0"/>
              </a:spcBef>
              <a:spcAft>
                <a:spcPts val="0"/>
              </a:spcAft>
              <a:buSzPts val="2200"/>
              <a:buChar char="■"/>
              <a:defRPr sz="1275"/>
            </a:lvl6pPr>
            <a:lvl7pPr marL="1854728" lvl="6" indent="-213441" rtl="0">
              <a:spcBef>
                <a:spcPts val="0"/>
              </a:spcBef>
              <a:spcAft>
                <a:spcPts val="0"/>
              </a:spcAft>
              <a:buSzPts val="2200"/>
              <a:buChar char="●"/>
              <a:defRPr sz="1275"/>
            </a:lvl7pPr>
            <a:lvl8pPr marL="2119689" lvl="7" indent="-213441" rtl="0">
              <a:spcBef>
                <a:spcPts val="0"/>
              </a:spcBef>
              <a:spcAft>
                <a:spcPts val="0"/>
              </a:spcAft>
              <a:buSzPts val="2200"/>
              <a:buChar char="○"/>
              <a:defRPr sz="1275"/>
            </a:lvl8pPr>
            <a:lvl9pPr marL="2384650" lvl="8" indent="-213441" rtl="0">
              <a:spcBef>
                <a:spcPts val="0"/>
              </a:spcBef>
              <a:spcAft>
                <a:spcPts val="0"/>
              </a:spcAft>
              <a:buSzPts val="2200"/>
              <a:buChar char="■"/>
              <a:defRPr sz="1275"/>
            </a:lvl9pPr>
          </a:lstStyle>
          <a:p>
            <a:endParaRPr/>
          </a:p>
        </p:txBody>
      </p:sp>
      <p:sp>
        <p:nvSpPr>
          <p:cNvPr id="52" name="Google Shape;52;p8"/>
          <p:cNvSpPr txBox="1">
            <a:spLocks noGrp="1"/>
          </p:cNvSpPr>
          <p:nvPr>
            <p:ph type="body" idx="3"/>
          </p:nvPr>
        </p:nvSpPr>
        <p:spPr>
          <a:xfrm>
            <a:off x="8222001" y="1999333"/>
            <a:ext cx="3360400" cy="4169200"/>
          </a:xfrm>
          <a:prstGeom prst="rect">
            <a:avLst/>
          </a:prstGeom>
        </p:spPr>
        <p:txBody>
          <a:bodyPr spcFirstLastPara="1" wrap="square" lIns="0" tIns="0" rIns="0" bIns="0" anchor="t" anchorCtr="0">
            <a:noAutofit/>
          </a:bodyPr>
          <a:lstStyle>
            <a:lvl1pPr marL="264961" lvl="0" indent="-213441" rtl="0">
              <a:spcBef>
                <a:spcPts val="348"/>
              </a:spcBef>
              <a:spcAft>
                <a:spcPts val="0"/>
              </a:spcAft>
              <a:buSzPts val="2200"/>
              <a:buChar char="✔"/>
              <a:defRPr sz="1275"/>
            </a:lvl1pPr>
            <a:lvl2pPr marL="529922" lvl="1" indent="-213441" rtl="0">
              <a:spcBef>
                <a:spcPts val="0"/>
              </a:spcBef>
              <a:spcAft>
                <a:spcPts val="0"/>
              </a:spcAft>
              <a:buSzPts val="2200"/>
              <a:buChar char="○"/>
              <a:defRPr sz="1275"/>
            </a:lvl2pPr>
            <a:lvl3pPr marL="794883" lvl="2" indent="-213441" rtl="0">
              <a:spcBef>
                <a:spcPts val="0"/>
              </a:spcBef>
              <a:spcAft>
                <a:spcPts val="0"/>
              </a:spcAft>
              <a:buSzPts val="2200"/>
              <a:buChar char="■"/>
              <a:defRPr sz="1275"/>
            </a:lvl3pPr>
            <a:lvl4pPr marL="1059844" lvl="3" indent="-213441" rtl="0">
              <a:spcBef>
                <a:spcPts val="0"/>
              </a:spcBef>
              <a:spcAft>
                <a:spcPts val="0"/>
              </a:spcAft>
              <a:buSzPts val="2200"/>
              <a:buChar char="●"/>
              <a:defRPr sz="1275"/>
            </a:lvl4pPr>
            <a:lvl5pPr marL="1324806" lvl="4" indent="-213441" rtl="0">
              <a:spcBef>
                <a:spcPts val="0"/>
              </a:spcBef>
              <a:spcAft>
                <a:spcPts val="0"/>
              </a:spcAft>
              <a:buSzPts val="2200"/>
              <a:buChar char="○"/>
              <a:defRPr sz="1275"/>
            </a:lvl5pPr>
            <a:lvl6pPr marL="1589767" lvl="5" indent="-213441" rtl="0">
              <a:spcBef>
                <a:spcPts val="0"/>
              </a:spcBef>
              <a:spcAft>
                <a:spcPts val="0"/>
              </a:spcAft>
              <a:buSzPts val="2200"/>
              <a:buChar char="■"/>
              <a:defRPr sz="1275"/>
            </a:lvl6pPr>
            <a:lvl7pPr marL="1854728" lvl="6" indent="-213441" rtl="0">
              <a:spcBef>
                <a:spcPts val="0"/>
              </a:spcBef>
              <a:spcAft>
                <a:spcPts val="0"/>
              </a:spcAft>
              <a:buSzPts val="2200"/>
              <a:buChar char="●"/>
              <a:defRPr sz="1275"/>
            </a:lvl7pPr>
            <a:lvl8pPr marL="2119689" lvl="7" indent="-213441" rtl="0">
              <a:spcBef>
                <a:spcPts val="0"/>
              </a:spcBef>
              <a:spcAft>
                <a:spcPts val="0"/>
              </a:spcAft>
              <a:buSzPts val="2200"/>
              <a:buChar char="○"/>
              <a:defRPr sz="1275"/>
            </a:lvl8pPr>
            <a:lvl9pPr marL="2384650" lvl="8" indent="-213441" rtl="0">
              <a:spcBef>
                <a:spcPts val="0"/>
              </a:spcBef>
              <a:spcAft>
                <a:spcPts val="0"/>
              </a:spcAft>
              <a:buSzPts val="2200"/>
              <a:buChar char="■"/>
              <a:defRPr sz="1275"/>
            </a:lvl9pPr>
          </a:lstStyle>
          <a:p>
            <a:endParaRPr/>
          </a:p>
        </p:txBody>
      </p:sp>
      <p:sp>
        <p:nvSpPr>
          <p:cNvPr id="53" name="Google Shape;53;p8"/>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24957178"/>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F6600"/>
            </a:gs>
            <a:gs pos="81000">
              <a:srgbClr val="585A5F"/>
            </a:gs>
          </a:gsLst>
          <a:lin ang="2700006" scaled="0"/>
          <a:tileRect/>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09600" y="620334"/>
            <a:ext cx="7824800" cy="1002400"/>
          </a:xfrm>
          <a:prstGeom prst="rect">
            <a:avLst/>
          </a:prstGeom>
          <a:noFill/>
          <a:ln>
            <a:noFill/>
          </a:ln>
        </p:spPr>
        <p:txBody>
          <a:bodyPr spcFirstLastPara="1" wrap="square" lIns="0" tIns="0" rIns="0" bIns="0" anchor="ctr" anchorCtr="0">
            <a:noAutofit/>
          </a:bodyPr>
          <a:lstStyle>
            <a:lvl1pPr lvl="0" rtl="0">
              <a:lnSpc>
                <a:spcPct val="90000"/>
              </a:lnSpc>
              <a:spcBef>
                <a:spcPts val="0"/>
              </a:spcBef>
              <a:spcAft>
                <a:spcPts val="0"/>
              </a:spcAft>
              <a:buClr>
                <a:schemeClr val="dk1"/>
              </a:buClr>
              <a:buSzPts val="3600"/>
              <a:buFont typeface="Caveat Brush"/>
              <a:buNone/>
              <a:defRPr sz="3600">
                <a:solidFill>
                  <a:schemeClr val="dk1"/>
                </a:solidFill>
                <a:latin typeface="Caveat Brush"/>
                <a:ea typeface="Caveat Brush"/>
                <a:cs typeface="Caveat Brush"/>
                <a:sym typeface="Caveat Brush"/>
              </a:defRPr>
            </a:lvl1pPr>
            <a:lvl2pPr lvl="1" rtl="0">
              <a:lnSpc>
                <a:spcPct val="90000"/>
              </a:lnSpc>
              <a:spcBef>
                <a:spcPts val="0"/>
              </a:spcBef>
              <a:spcAft>
                <a:spcPts val="0"/>
              </a:spcAft>
              <a:buClr>
                <a:schemeClr val="dk1"/>
              </a:buClr>
              <a:buSzPts val="3600"/>
              <a:buFont typeface="Caveat Brush"/>
              <a:buNone/>
              <a:defRPr sz="3600">
                <a:solidFill>
                  <a:schemeClr val="dk1"/>
                </a:solidFill>
                <a:latin typeface="Caveat Brush"/>
                <a:ea typeface="Caveat Brush"/>
                <a:cs typeface="Caveat Brush"/>
                <a:sym typeface="Caveat Brush"/>
              </a:defRPr>
            </a:lvl2pPr>
            <a:lvl3pPr lvl="2" rtl="0">
              <a:lnSpc>
                <a:spcPct val="90000"/>
              </a:lnSpc>
              <a:spcBef>
                <a:spcPts val="0"/>
              </a:spcBef>
              <a:spcAft>
                <a:spcPts val="0"/>
              </a:spcAft>
              <a:buClr>
                <a:schemeClr val="dk1"/>
              </a:buClr>
              <a:buSzPts val="3600"/>
              <a:buFont typeface="Caveat Brush"/>
              <a:buNone/>
              <a:defRPr sz="3600">
                <a:solidFill>
                  <a:schemeClr val="dk1"/>
                </a:solidFill>
                <a:latin typeface="Caveat Brush"/>
                <a:ea typeface="Caveat Brush"/>
                <a:cs typeface="Caveat Brush"/>
                <a:sym typeface="Caveat Brush"/>
              </a:defRPr>
            </a:lvl3pPr>
            <a:lvl4pPr lvl="3" rtl="0">
              <a:lnSpc>
                <a:spcPct val="90000"/>
              </a:lnSpc>
              <a:spcBef>
                <a:spcPts val="0"/>
              </a:spcBef>
              <a:spcAft>
                <a:spcPts val="0"/>
              </a:spcAft>
              <a:buClr>
                <a:schemeClr val="dk1"/>
              </a:buClr>
              <a:buSzPts val="3600"/>
              <a:buFont typeface="Caveat Brush"/>
              <a:buNone/>
              <a:defRPr sz="3600">
                <a:solidFill>
                  <a:schemeClr val="dk1"/>
                </a:solidFill>
                <a:latin typeface="Caveat Brush"/>
                <a:ea typeface="Caveat Brush"/>
                <a:cs typeface="Caveat Brush"/>
                <a:sym typeface="Caveat Brush"/>
              </a:defRPr>
            </a:lvl4pPr>
            <a:lvl5pPr lvl="4" rtl="0">
              <a:lnSpc>
                <a:spcPct val="90000"/>
              </a:lnSpc>
              <a:spcBef>
                <a:spcPts val="0"/>
              </a:spcBef>
              <a:spcAft>
                <a:spcPts val="0"/>
              </a:spcAft>
              <a:buClr>
                <a:schemeClr val="dk1"/>
              </a:buClr>
              <a:buSzPts val="3600"/>
              <a:buFont typeface="Caveat Brush"/>
              <a:buNone/>
              <a:defRPr sz="3600">
                <a:solidFill>
                  <a:schemeClr val="dk1"/>
                </a:solidFill>
                <a:latin typeface="Caveat Brush"/>
                <a:ea typeface="Caveat Brush"/>
                <a:cs typeface="Caveat Brush"/>
                <a:sym typeface="Caveat Brush"/>
              </a:defRPr>
            </a:lvl5pPr>
            <a:lvl6pPr lvl="5" rtl="0">
              <a:lnSpc>
                <a:spcPct val="90000"/>
              </a:lnSpc>
              <a:spcBef>
                <a:spcPts val="0"/>
              </a:spcBef>
              <a:spcAft>
                <a:spcPts val="0"/>
              </a:spcAft>
              <a:buClr>
                <a:schemeClr val="dk1"/>
              </a:buClr>
              <a:buSzPts val="3600"/>
              <a:buFont typeface="Caveat Brush"/>
              <a:buNone/>
              <a:defRPr sz="3600">
                <a:solidFill>
                  <a:schemeClr val="dk1"/>
                </a:solidFill>
                <a:latin typeface="Caveat Brush"/>
                <a:ea typeface="Caveat Brush"/>
                <a:cs typeface="Caveat Brush"/>
                <a:sym typeface="Caveat Brush"/>
              </a:defRPr>
            </a:lvl6pPr>
            <a:lvl7pPr lvl="6" rtl="0">
              <a:lnSpc>
                <a:spcPct val="90000"/>
              </a:lnSpc>
              <a:spcBef>
                <a:spcPts val="0"/>
              </a:spcBef>
              <a:spcAft>
                <a:spcPts val="0"/>
              </a:spcAft>
              <a:buClr>
                <a:schemeClr val="dk1"/>
              </a:buClr>
              <a:buSzPts val="3600"/>
              <a:buFont typeface="Caveat Brush"/>
              <a:buNone/>
              <a:defRPr sz="3600">
                <a:solidFill>
                  <a:schemeClr val="dk1"/>
                </a:solidFill>
                <a:latin typeface="Caveat Brush"/>
                <a:ea typeface="Caveat Brush"/>
                <a:cs typeface="Caveat Brush"/>
                <a:sym typeface="Caveat Brush"/>
              </a:defRPr>
            </a:lvl7pPr>
            <a:lvl8pPr lvl="7" rtl="0">
              <a:lnSpc>
                <a:spcPct val="90000"/>
              </a:lnSpc>
              <a:spcBef>
                <a:spcPts val="0"/>
              </a:spcBef>
              <a:spcAft>
                <a:spcPts val="0"/>
              </a:spcAft>
              <a:buClr>
                <a:schemeClr val="dk1"/>
              </a:buClr>
              <a:buSzPts val="3600"/>
              <a:buFont typeface="Caveat Brush"/>
              <a:buNone/>
              <a:defRPr sz="3600">
                <a:solidFill>
                  <a:schemeClr val="dk1"/>
                </a:solidFill>
                <a:latin typeface="Caveat Brush"/>
                <a:ea typeface="Caveat Brush"/>
                <a:cs typeface="Caveat Brush"/>
                <a:sym typeface="Caveat Brush"/>
              </a:defRPr>
            </a:lvl8pPr>
            <a:lvl9pPr lvl="8" rtl="0">
              <a:lnSpc>
                <a:spcPct val="90000"/>
              </a:lnSpc>
              <a:spcBef>
                <a:spcPts val="0"/>
              </a:spcBef>
              <a:spcAft>
                <a:spcPts val="0"/>
              </a:spcAft>
              <a:buClr>
                <a:schemeClr val="dk1"/>
              </a:buClr>
              <a:buSzPts val="3600"/>
              <a:buFont typeface="Caveat Brush"/>
              <a:buNone/>
              <a:defRPr sz="3600">
                <a:solidFill>
                  <a:schemeClr val="dk1"/>
                </a:solidFill>
                <a:latin typeface="Caveat Brush"/>
                <a:ea typeface="Caveat Brush"/>
                <a:cs typeface="Caveat Brush"/>
                <a:sym typeface="Caveat Brush"/>
              </a:defRPr>
            </a:lvl9pPr>
          </a:lstStyle>
          <a:p>
            <a:endParaRPr/>
          </a:p>
        </p:txBody>
      </p:sp>
      <p:sp>
        <p:nvSpPr>
          <p:cNvPr id="7" name="Google Shape;7;p1"/>
          <p:cNvSpPr txBox="1">
            <a:spLocks noGrp="1"/>
          </p:cNvSpPr>
          <p:nvPr>
            <p:ph type="body" idx="1"/>
          </p:nvPr>
        </p:nvSpPr>
        <p:spPr>
          <a:xfrm>
            <a:off x="609600" y="1999333"/>
            <a:ext cx="10972800" cy="4169200"/>
          </a:xfrm>
          <a:prstGeom prst="rect">
            <a:avLst/>
          </a:prstGeom>
          <a:noFill/>
          <a:ln>
            <a:noFill/>
          </a:ln>
          <a:effectLst>
            <a:outerShdw blurRad="42863" dist="9525" dir="5400000" algn="bl" rotWithShape="0">
              <a:schemeClr val="dk1">
                <a:alpha val="20000"/>
              </a:schemeClr>
            </a:outerShdw>
          </a:effectLst>
        </p:spPr>
        <p:txBody>
          <a:bodyPr spcFirstLastPara="1" wrap="square" lIns="0" tIns="0" rIns="0" bIns="0" anchor="t" anchorCtr="0">
            <a:noAutofit/>
          </a:bodyPr>
          <a:lstStyle>
            <a:lvl1pPr marL="457200" lvl="0" indent="-342900" rtl="0">
              <a:lnSpc>
                <a:spcPct val="115000"/>
              </a:lnSpc>
              <a:spcBef>
                <a:spcPts val="600"/>
              </a:spcBef>
              <a:spcAft>
                <a:spcPts val="0"/>
              </a:spcAft>
              <a:buClr>
                <a:schemeClr val="dk1"/>
              </a:buClr>
              <a:buSzPts val="1800"/>
              <a:buFont typeface="Patrick Hand"/>
              <a:buChar char="✔"/>
              <a:defRPr sz="2600">
                <a:solidFill>
                  <a:schemeClr val="lt1"/>
                </a:solidFill>
                <a:latin typeface="Patrick Hand"/>
                <a:ea typeface="Patrick Hand"/>
                <a:cs typeface="Patrick Hand"/>
                <a:sym typeface="Patrick Hand"/>
              </a:defRPr>
            </a:lvl1pPr>
            <a:lvl2pPr marL="914400" lvl="1" indent="-393700" rtl="0">
              <a:lnSpc>
                <a:spcPct val="115000"/>
              </a:lnSpc>
              <a:spcBef>
                <a:spcPts val="0"/>
              </a:spcBef>
              <a:spcAft>
                <a:spcPts val="0"/>
              </a:spcAft>
              <a:buClr>
                <a:schemeClr val="lt1"/>
              </a:buClr>
              <a:buSzPts val="2600"/>
              <a:buFont typeface="Patrick Hand"/>
              <a:buChar char="○"/>
              <a:defRPr sz="2600">
                <a:solidFill>
                  <a:schemeClr val="lt1"/>
                </a:solidFill>
                <a:latin typeface="Patrick Hand"/>
                <a:ea typeface="Patrick Hand"/>
                <a:cs typeface="Patrick Hand"/>
                <a:sym typeface="Patrick Hand"/>
              </a:defRPr>
            </a:lvl2pPr>
            <a:lvl3pPr marL="1371600" lvl="2" indent="-393700" rtl="0">
              <a:lnSpc>
                <a:spcPct val="115000"/>
              </a:lnSpc>
              <a:spcBef>
                <a:spcPts val="0"/>
              </a:spcBef>
              <a:spcAft>
                <a:spcPts val="0"/>
              </a:spcAft>
              <a:buClr>
                <a:schemeClr val="lt1"/>
              </a:buClr>
              <a:buSzPts val="2600"/>
              <a:buFont typeface="Patrick Hand"/>
              <a:buChar char="■"/>
              <a:defRPr sz="2600">
                <a:solidFill>
                  <a:schemeClr val="lt1"/>
                </a:solidFill>
                <a:latin typeface="Patrick Hand"/>
                <a:ea typeface="Patrick Hand"/>
                <a:cs typeface="Patrick Hand"/>
                <a:sym typeface="Patrick Hand"/>
              </a:defRPr>
            </a:lvl3pPr>
            <a:lvl4pPr marL="1828800" lvl="3" indent="-393700" rtl="0">
              <a:lnSpc>
                <a:spcPct val="115000"/>
              </a:lnSpc>
              <a:spcBef>
                <a:spcPts val="0"/>
              </a:spcBef>
              <a:spcAft>
                <a:spcPts val="0"/>
              </a:spcAft>
              <a:buClr>
                <a:schemeClr val="lt1"/>
              </a:buClr>
              <a:buSzPts val="2600"/>
              <a:buFont typeface="Patrick Hand"/>
              <a:buChar char="●"/>
              <a:defRPr sz="2600">
                <a:solidFill>
                  <a:schemeClr val="lt1"/>
                </a:solidFill>
                <a:latin typeface="Patrick Hand"/>
                <a:ea typeface="Patrick Hand"/>
                <a:cs typeface="Patrick Hand"/>
                <a:sym typeface="Patrick Hand"/>
              </a:defRPr>
            </a:lvl4pPr>
            <a:lvl5pPr marL="2286000" lvl="4" indent="-393700" rtl="0">
              <a:lnSpc>
                <a:spcPct val="115000"/>
              </a:lnSpc>
              <a:spcBef>
                <a:spcPts val="0"/>
              </a:spcBef>
              <a:spcAft>
                <a:spcPts val="0"/>
              </a:spcAft>
              <a:buClr>
                <a:schemeClr val="lt1"/>
              </a:buClr>
              <a:buSzPts val="2600"/>
              <a:buFont typeface="Patrick Hand"/>
              <a:buChar char="○"/>
              <a:defRPr sz="2600">
                <a:solidFill>
                  <a:schemeClr val="lt1"/>
                </a:solidFill>
                <a:latin typeface="Patrick Hand"/>
                <a:ea typeface="Patrick Hand"/>
                <a:cs typeface="Patrick Hand"/>
                <a:sym typeface="Patrick Hand"/>
              </a:defRPr>
            </a:lvl5pPr>
            <a:lvl6pPr marL="2743200" lvl="5" indent="-393700" rtl="0">
              <a:lnSpc>
                <a:spcPct val="115000"/>
              </a:lnSpc>
              <a:spcBef>
                <a:spcPts val="0"/>
              </a:spcBef>
              <a:spcAft>
                <a:spcPts val="0"/>
              </a:spcAft>
              <a:buClr>
                <a:schemeClr val="lt1"/>
              </a:buClr>
              <a:buSzPts val="2600"/>
              <a:buFont typeface="Patrick Hand"/>
              <a:buChar char="■"/>
              <a:defRPr sz="2600">
                <a:solidFill>
                  <a:schemeClr val="lt1"/>
                </a:solidFill>
                <a:latin typeface="Patrick Hand"/>
                <a:ea typeface="Patrick Hand"/>
                <a:cs typeface="Patrick Hand"/>
                <a:sym typeface="Patrick Hand"/>
              </a:defRPr>
            </a:lvl6pPr>
            <a:lvl7pPr marL="3200400" lvl="6" indent="-393700" rtl="0">
              <a:lnSpc>
                <a:spcPct val="115000"/>
              </a:lnSpc>
              <a:spcBef>
                <a:spcPts val="0"/>
              </a:spcBef>
              <a:spcAft>
                <a:spcPts val="0"/>
              </a:spcAft>
              <a:buClr>
                <a:schemeClr val="lt1"/>
              </a:buClr>
              <a:buSzPts val="2600"/>
              <a:buFont typeface="Patrick Hand"/>
              <a:buChar char="●"/>
              <a:defRPr sz="2600">
                <a:solidFill>
                  <a:schemeClr val="lt1"/>
                </a:solidFill>
                <a:latin typeface="Patrick Hand"/>
                <a:ea typeface="Patrick Hand"/>
                <a:cs typeface="Patrick Hand"/>
                <a:sym typeface="Patrick Hand"/>
              </a:defRPr>
            </a:lvl7pPr>
            <a:lvl8pPr marL="3657600" lvl="7" indent="-393700" rtl="0">
              <a:lnSpc>
                <a:spcPct val="115000"/>
              </a:lnSpc>
              <a:spcBef>
                <a:spcPts val="0"/>
              </a:spcBef>
              <a:spcAft>
                <a:spcPts val="0"/>
              </a:spcAft>
              <a:buClr>
                <a:schemeClr val="lt1"/>
              </a:buClr>
              <a:buSzPts val="2600"/>
              <a:buFont typeface="Patrick Hand"/>
              <a:buChar char="○"/>
              <a:defRPr sz="2600">
                <a:solidFill>
                  <a:schemeClr val="lt1"/>
                </a:solidFill>
                <a:latin typeface="Patrick Hand"/>
                <a:ea typeface="Patrick Hand"/>
                <a:cs typeface="Patrick Hand"/>
                <a:sym typeface="Patrick Hand"/>
              </a:defRPr>
            </a:lvl8pPr>
            <a:lvl9pPr marL="4114800" lvl="8" indent="-393700" rtl="0">
              <a:lnSpc>
                <a:spcPct val="115000"/>
              </a:lnSpc>
              <a:spcBef>
                <a:spcPts val="0"/>
              </a:spcBef>
              <a:spcAft>
                <a:spcPts val="0"/>
              </a:spcAft>
              <a:buClr>
                <a:schemeClr val="lt1"/>
              </a:buClr>
              <a:buSzPts val="2600"/>
              <a:buFont typeface="Patrick Hand"/>
              <a:buChar char="■"/>
              <a:defRPr sz="2600">
                <a:solidFill>
                  <a:schemeClr val="lt1"/>
                </a:solidFill>
                <a:latin typeface="Patrick Hand"/>
                <a:ea typeface="Patrick Hand"/>
                <a:cs typeface="Patrick Hand"/>
                <a:sym typeface="Patrick Hand"/>
              </a:defRPr>
            </a:lvl9pPr>
          </a:lstStyle>
          <a:p>
            <a:endParaRPr/>
          </a:p>
        </p:txBody>
      </p:sp>
      <p:sp>
        <p:nvSpPr>
          <p:cNvPr id="8" name="Google Shape;8;p1"/>
          <p:cNvSpPr txBox="1">
            <a:spLocks noGrp="1"/>
          </p:cNvSpPr>
          <p:nvPr>
            <p:ph type="sldNum" idx="12"/>
          </p:nvPr>
        </p:nvSpPr>
        <p:spPr>
          <a:xfrm>
            <a:off x="11307445" y="6333135"/>
            <a:ext cx="731600" cy="524800"/>
          </a:xfrm>
          <a:prstGeom prst="rect">
            <a:avLst/>
          </a:prstGeom>
          <a:noFill/>
          <a:ln>
            <a:noFill/>
          </a:ln>
        </p:spPr>
        <p:txBody>
          <a:bodyPr spcFirstLastPara="1" wrap="square" lIns="0" tIns="0" rIns="0" bIns="0" anchor="ctr" anchorCtr="0">
            <a:noAutofit/>
          </a:bodyPr>
          <a:lstStyle>
            <a:lvl1pPr lvl="0" algn="r" rtl="0">
              <a:buNone/>
              <a:defRPr sz="753">
                <a:solidFill>
                  <a:schemeClr val="dk1"/>
                </a:solidFill>
                <a:latin typeface="Caveat Brush"/>
                <a:ea typeface="Caveat Brush"/>
                <a:cs typeface="Caveat Brush"/>
                <a:sym typeface="Caveat Brush"/>
              </a:defRPr>
            </a:lvl1pPr>
            <a:lvl2pPr lvl="1" algn="r" rtl="0">
              <a:buNone/>
              <a:defRPr sz="753">
                <a:solidFill>
                  <a:schemeClr val="dk1"/>
                </a:solidFill>
                <a:latin typeface="Caveat Brush"/>
                <a:ea typeface="Caveat Brush"/>
                <a:cs typeface="Caveat Brush"/>
                <a:sym typeface="Caveat Brush"/>
              </a:defRPr>
            </a:lvl2pPr>
            <a:lvl3pPr lvl="2" algn="r" rtl="0">
              <a:buNone/>
              <a:defRPr sz="753">
                <a:solidFill>
                  <a:schemeClr val="dk1"/>
                </a:solidFill>
                <a:latin typeface="Caveat Brush"/>
                <a:ea typeface="Caveat Brush"/>
                <a:cs typeface="Caveat Brush"/>
                <a:sym typeface="Caveat Brush"/>
              </a:defRPr>
            </a:lvl3pPr>
            <a:lvl4pPr lvl="3" algn="r" rtl="0">
              <a:buNone/>
              <a:defRPr sz="753">
                <a:solidFill>
                  <a:schemeClr val="dk1"/>
                </a:solidFill>
                <a:latin typeface="Caveat Brush"/>
                <a:ea typeface="Caveat Brush"/>
                <a:cs typeface="Caveat Brush"/>
                <a:sym typeface="Caveat Brush"/>
              </a:defRPr>
            </a:lvl4pPr>
            <a:lvl5pPr lvl="4" algn="r" rtl="0">
              <a:buNone/>
              <a:defRPr sz="753">
                <a:solidFill>
                  <a:schemeClr val="dk1"/>
                </a:solidFill>
                <a:latin typeface="Caveat Brush"/>
                <a:ea typeface="Caveat Brush"/>
                <a:cs typeface="Caveat Brush"/>
                <a:sym typeface="Caveat Brush"/>
              </a:defRPr>
            </a:lvl5pPr>
            <a:lvl6pPr lvl="5" algn="r" rtl="0">
              <a:buNone/>
              <a:defRPr sz="753">
                <a:solidFill>
                  <a:schemeClr val="dk1"/>
                </a:solidFill>
                <a:latin typeface="Caveat Brush"/>
                <a:ea typeface="Caveat Brush"/>
                <a:cs typeface="Caveat Brush"/>
                <a:sym typeface="Caveat Brush"/>
              </a:defRPr>
            </a:lvl6pPr>
            <a:lvl7pPr lvl="6" algn="r" rtl="0">
              <a:buNone/>
              <a:defRPr sz="753">
                <a:solidFill>
                  <a:schemeClr val="dk1"/>
                </a:solidFill>
                <a:latin typeface="Caveat Brush"/>
                <a:ea typeface="Caveat Brush"/>
                <a:cs typeface="Caveat Brush"/>
                <a:sym typeface="Caveat Brush"/>
              </a:defRPr>
            </a:lvl7pPr>
            <a:lvl8pPr lvl="7" algn="r" rtl="0">
              <a:buNone/>
              <a:defRPr sz="753">
                <a:solidFill>
                  <a:schemeClr val="dk1"/>
                </a:solidFill>
                <a:latin typeface="Caveat Brush"/>
                <a:ea typeface="Caveat Brush"/>
                <a:cs typeface="Caveat Brush"/>
                <a:sym typeface="Caveat Brush"/>
              </a:defRPr>
            </a:lvl8pPr>
            <a:lvl9pPr lvl="8" algn="r" rtl="0">
              <a:buNone/>
              <a:defRPr sz="753">
                <a:solidFill>
                  <a:schemeClr val="dk1"/>
                </a:solidFill>
                <a:latin typeface="Caveat Brush"/>
                <a:ea typeface="Caveat Brush"/>
                <a:cs typeface="Caveat Brush"/>
                <a:sym typeface="Caveat Brush"/>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62679930"/>
      </p:ext>
    </p:extLst>
  </p:cSld>
  <p:clrMap bg1="lt1" tx1="dk1" bg2="dk2" tx2="lt2" accent1="accent1" accent2="accent2" accent3="accent3" accent4="accent4" accent5="accent5" accent6="accent6" hlink="hlink" folHlink="folHlink"/>
  <p:sldLayoutIdLst>
    <p:sldLayoutId id="2147483661" r:id="rId1"/>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81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81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81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81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81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81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81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81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811"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81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81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81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81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81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81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81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81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81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81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81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81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81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81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81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81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81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811"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www.stjohns.k12.fl.us/year-at-a-glance/"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www.stjohns.k12.fl.us/year-at-a-glance/"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8" name="Google Shape;139;p21">
            <a:extLst>
              <a:ext uri="{FF2B5EF4-FFF2-40B4-BE49-F238E27FC236}">
                <a16:creationId xmlns:a16="http://schemas.microsoft.com/office/drawing/2014/main" id="{6282403A-3074-4E59-9163-7CF54FE749A7}"/>
              </a:ext>
            </a:extLst>
          </p:cNvPr>
          <p:cNvSpPr txBox="1">
            <a:spLocks noGrp="1"/>
          </p:cNvSpPr>
          <p:nvPr>
            <p:ph type="title"/>
          </p:nvPr>
        </p:nvSpPr>
        <p:spPr>
          <a:xfrm>
            <a:off x="198758" y="647413"/>
            <a:ext cx="6185264" cy="1114040"/>
          </a:xfrm>
          <a:prstGeom prst="rect">
            <a:avLst/>
          </a:prstGeom>
        </p:spPr>
        <p:txBody>
          <a:bodyPr spcFirstLastPara="1" wrap="square" lIns="0" tIns="0" rIns="0" bIns="0" anchor="ctr" anchorCtr="0">
            <a:noAutofit/>
          </a:bodyPr>
          <a:lstStyle/>
          <a:p>
            <a:pPr algn="ctr"/>
            <a:r>
              <a:rPr lang="en-US" sz="3200" dirty="0">
                <a:latin typeface="KG Red Hands" panose="02000505000000020004" pitchFamily="2" charset="0"/>
              </a:rPr>
              <a:t>TOCOI CREEK HIGH SCHOOL</a:t>
            </a:r>
            <a:br>
              <a:rPr lang="en-US" sz="3200" dirty="0">
                <a:latin typeface="KG Red Hands" panose="02000505000000020004" pitchFamily="2" charset="0"/>
              </a:rPr>
            </a:br>
            <a:endParaRPr sz="3200" dirty="0">
              <a:latin typeface="KG Red Hands" panose="02000505000000020004" pitchFamily="2" charset="0"/>
            </a:endParaRPr>
          </a:p>
        </p:txBody>
      </p:sp>
      <p:pic>
        <p:nvPicPr>
          <p:cNvPr id="10" name="Picture 9" descr="Logo&#10;&#10;Description automatically generated">
            <a:extLst>
              <a:ext uri="{FF2B5EF4-FFF2-40B4-BE49-F238E27FC236}">
                <a16:creationId xmlns:a16="http://schemas.microsoft.com/office/drawing/2014/main" id="{87D9CAC0-8F27-44B4-903E-C9B9FE4A946E}"/>
              </a:ext>
            </a:extLst>
          </p:cNvPr>
          <p:cNvPicPr>
            <a:picLocks noChangeAspect="1"/>
          </p:cNvPicPr>
          <p:nvPr/>
        </p:nvPicPr>
        <p:blipFill>
          <a:blip r:embed="rId3">
            <a:alphaModFix amt="50000"/>
          </a:blip>
          <a:stretch>
            <a:fillRect/>
          </a:stretch>
        </p:blipFill>
        <p:spPr>
          <a:xfrm>
            <a:off x="6384022" y="647413"/>
            <a:ext cx="795093" cy="883270"/>
          </a:xfrm>
          <a:prstGeom prst="rect">
            <a:avLst/>
          </a:prstGeom>
        </p:spPr>
      </p:pic>
      <p:sp>
        <p:nvSpPr>
          <p:cNvPr id="7" name="TextBox 6">
            <a:extLst>
              <a:ext uri="{FF2B5EF4-FFF2-40B4-BE49-F238E27FC236}">
                <a16:creationId xmlns:a16="http://schemas.microsoft.com/office/drawing/2014/main" id="{193071B8-9960-40E1-A308-841E9A3A9594}"/>
              </a:ext>
            </a:extLst>
          </p:cNvPr>
          <p:cNvSpPr txBox="1"/>
          <p:nvPr/>
        </p:nvSpPr>
        <p:spPr>
          <a:xfrm>
            <a:off x="198758" y="1165939"/>
            <a:ext cx="609460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A1135"/>
                </a:solidFill>
                <a:effectLst/>
                <a:uLnTx/>
                <a:uFillTx/>
                <a:latin typeface="KG Red Hands" panose="02000505000000020004" pitchFamily="2" charset="0"/>
                <a:ea typeface="+mn-ea"/>
                <a:cs typeface="+mn-cs"/>
              </a:rPr>
              <a:t>2021 – 2022 Open House</a:t>
            </a:r>
            <a:endParaRPr kumimoji="0" lang="en-US" sz="1800" b="0" i="0" u="none" strike="noStrike" kern="1200" cap="none" spc="0" normalizeH="0" baseline="0" noProof="0" dirty="0">
              <a:ln>
                <a:noFill/>
              </a:ln>
              <a:solidFill>
                <a:srgbClr val="1A1135"/>
              </a:solidFill>
              <a:effectLst/>
              <a:uLnTx/>
              <a:uFillTx/>
              <a:latin typeface="Arial"/>
              <a:ea typeface="+mn-ea"/>
              <a:cs typeface="+mn-cs"/>
            </a:endParaRPr>
          </a:p>
        </p:txBody>
      </p:sp>
      <p:sp>
        <p:nvSpPr>
          <p:cNvPr id="11" name="TextBox 10">
            <a:extLst>
              <a:ext uri="{FF2B5EF4-FFF2-40B4-BE49-F238E27FC236}">
                <a16:creationId xmlns:a16="http://schemas.microsoft.com/office/drawing/2014/main" id="{2DAE2E60-29C2-4BC8-A7F6-F14F17E5C43C}"/>
              </a:ext>
            </a:extLst>
          </p:cNvPr>
          <p:cNvSpPr txBox="1"/>
          <p:nvPr/>
        </p:nvSpPr>
        <p:spPr>
          <a:xfrm>
            <a:off x="3048699" y="3986106"/>
            <a:ext cx="6094602"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1A1135"/>
                </a:solidFill>
                <a:effectLst>
                  <a:outerShdw blurRad="38100" dist="38100" dir="2700000" algn="tl">
                    <a:srgbClr val="000000">
                      <a:alpha val="43137"/>
                    </a:srgbClr>
                  </a:outerShdw>
                </a:effectLst>
                <a:latin typeface="KG Red Hands" panose="02000505000000020004" pitchFamily="2" charset="0"/>
              </a:rPr>
              <a:t>Jeramy Brux</a:t>
            </a:r>
            <a:endParaRPr kumimoji="0" lang="en-US" sz="2400" b="0" i="0" u="none" strike="noStrike" kern="1200" cap="none" spc="0" normalizeH="0" baseline="0" noProof="0" dirty="0">
              <a:ln>
                <a:noFill/>
              </a:ln>
              <a:solidFill>
                <a:srgbClr val="1A1135"/>
              </a:solidFill>
              <a:effectLst>
                <a:outerShdw blurRad="38100" dist="38100" dir="2700000" algn="tl">
                  <a:srgbClr val="000000">
                    <a:alpha val="43137"/>
                  </a:srgbClr>
                </a:outerShdw>
              </a:effectLst>
              <a:uLnTx/>
              <a:uFillTx/>
              <a:latin typeface="Arial"/>
              <a:ea typeface="+mn-ea"/>
              <a:cs typeface="+mn-cs"/>
            </a:endParaRPr>
          </a:p>
        </p:txBody>
      </p:sp>
      <p:sp>
        <p:nvSpPr>
          <p:cNvPr id="12" name="Google Shape;139;p21">
            <a:extLst>
              <a:ext uri="{FF2B5EF4-FFF2-40B4-BE49-F238E27FC236}">
                <a16:creationId xmlns:a16="http://schemas.microsoft.com/office/drawing/2014/main" id="{778BD3AC-8682-4C3E-AE55-92EAC9CFD2DC}"/>
              </a:ext>
            </a:extLst>
          </p:cNvPr>
          <p:cNvSpPr txBox="1">
            <a:spLocks/>
          </p:cNvSpPr>
          <p:nvPr/>
        </p:nvSpPr>
        <p:spPr>
          <a:xfrm>
            <a:off x="1" y="2873144"/>
            <a:ext cx="12191999" cy="111404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3600"/>
              <a:buFont typeface="Caveat Brush"/>
              <a:buNone/>
              <a:defRPr sz="3600" b="0" i="0" u="none" strike="noStrike" cap="none">
                <a:solidFill>
                  <a:schemeClr val="dk1"/>
                </a:solidFill>
                <a:latin typeface="Caveat Brush"/>
                <a:ea typeface="Caveat Brush"/>
                <a:cs typeface="Caveat Brush"/>
                <a:sym typeface="Caveat Brush"/>
              </a:defRPr>
            </a:lvl1pPr>
            <a:lvl2pPr marR="0" lvl="1" algn="l" rtl="0">
              <a:lnSpc>
                <a:spcPct val="90000"/>
              </a:lnSpc>
              <a:spcBef>
                <a:spcPts val="0"/>
              </a:spcBef>
              <a:spcAft>
                <a:spcPts val="0"/>
              </a:spcAft>
              <a:buClr>
                <a:schemeClr val="dk1"/>
              </a:buClr>
              <a:buSzPts val="3600"/>
              <a:buFont typeface="Caveat Brush"/>
              <a:buNone/>
              <a:defRPr sz="3600" b="0" i="0" u="none" strike="noStrike" cap="none">
                <a:solidFill>
                  <a:schemeClr val="dk1"/>
                </a:solidFill>
                <a:latin typeface="Caveat Brush"/>
                <a:ea typeface="Caveat Brush"/>
                <a:cs typeface="Caveat Brush"/>
                <a:sym typeface="Caveat Brush"/>
              </a:defRPr>
            </a:lvl2pPr>
            <a:lvl3pPr marR="0" lvl="2" algn="l" rtl="0">
              <a:lnSpc>
                <a:spcPct val="90000"/>
              </a:lnSpc>
              <a:spcBef>
                <a:spcPts val="0"/>
              </a:spcBef>
              <a:spcAft>
                <a:spcPts val="0"/>
              </a:spcAft>
              <a:buClr>
                <a:schemeClr val="dk1"/>
              </a:buClr>
              <a:buSzPts val="3600"/>
              <a:buFont typeface="Caveat Brush"/>
              <a:buNone/>
              <a:defRPr sz="3600" b="0" i="0" u="none" strike="noStrike" cap="none">
                <a:solidFill>
                  <a:schemeClr val="dk1"/>
                </a:solidFill>
                <a:latin typeface="Caveat Brush"/>
                <a:ea typeface="Caveat Brush"/>
                <a:cs typeface="Caveat Brush"/>
                <a:sym typeface="Caveat Brush"/>
              </a:defRPr>
            </a:lvl3pPr>
            <a:lvl4pPr marR="0" lvl="3" algn="l" rtl="0">
              <a:lnSpc>
                <a:spcPct val="90000"/>
              </a:lnSpc>
              <a:spcBef>
                <a:spcPts val="0"/>
              </a:spcBef>
              <a:spcAft>
                <a:spcPts val="0"/>
              </a:spcAft>
              <a:buClr>
                <a:schemeClr val="dk1"/>
              </a:buClr>
              <a:buSzPts val="3600"/>
              <a:buFont typeface="Caveat Brush"/>
              <a:buNone/>
              <a:defRPr sz="3600" b="0" i="0" u="none" strike="noStrike" cap="none">
                <a:solidFill>
                  <a:schemeClr val="dk1"/>
                </a:solidFill>
                <a:latin typeface="Caveat Brush"/>
                <a:ea typeface="Caveat Brush"/>
                <a:cs typeface="Caveat Brush"/>
                <a:sym typeface="Caveat Brush"/>
              </a:defRPr>
            </a:lvl4pPr>
            <a:lvl5pPr marR="0" lvl="4" algn="l" rtl="0">
              <a:lnSpc>
                <a:spcPct val="90000"/>
              </a:lnSpc>
              <a:spcBef>
                <a:spcPts val="0"/>
              </a:spcBef>
              <a:spcAft>
                <a:spcPts val="0"/>
              </a:spcAft>
              <a:buClr>
                <a:schemeClr val="dk1"/>
              </a:buClr>
              <a:buSzPts val="3600"/>
              <a:buFont typeface="Caveat Brush"/>
              <a:buNone/>
              <a:defRPr sz="3600" b="0" i="0" u="none" strike="noStrike" cap="none">
                <a:solidFill>
                  <a:schemeClr val="dk1"/>
                </a:solidFill>
                <a:latin typeface="Caveat Brush"/>
                <a:ea typeface="Caveat Brush"/>
                <a:cs typeface="Caveat Brush"/>
                <a:sym typeface="Caveat Brush"/>
              </a:defRPr>
            </a:lvl5pPr>
            <a:lvl6pPr marR="0" lvl="5" algn="l" rtl="0">
              <a:lnSpc>
                <a:spcPct val="90000"/>
              </a:lnSpc>
              <a:spcBef>
                <a:spcPts val="0"/>
              </a:spcBef>
              <a:spcAft>
                <a:spcPts val="0"/>
              </a:spcAft>
              <a:buClr>
                <a:schemeClr val="dk1"/>
              </a:buClr>
              <a:buSzPts val="3600"/>
              <a:buFont typeface="Caveat Brush"/>
              <a:buNone/>
              <a:defRPr sz="3600" b="0" i="0" u="none" strike="noStrike" cap="none">
                <a:solidFill>
                  <a:schemeClr val="dk1"/>
                </a:solidFill>
                <a:latin typeface="Caveat Brush"/>
                <a:ea typeface="Caveat Brush"/>
                <a:cs typeface="Caveat Brush"/>
                <a:sym typeface="Caveat Brush"/>
              </a:defRPr>
            </a:lvl6pPr>
            <a:lvl7pPr marR="0" lvl="6" algn="l" rtl="0">
              <a:lnSpc>
                <a:spcPct val="90000"/>
              </a:lnSpc>
              <a:spcBef>
                <a:spcPts val="0"/>
              </a:spcBef>
              <a:spcAft>
                <a:spcPts val="0"/>
              </a:spcAft>
              <a:buClr>
                <a:schemeClr val="dk1"/>
              </a:buClr>
              <a:buSzPts val="3600"/>
              <a:buFont typeface="Caveat Brush"/>
              <a:buNone/>
              <a:defRPr sz="3600" b="0" i="0" u="none" strike="noStrike" cap="none">
                <a:solidFill>
                  <a:schemeClr val="dk1"/>
                </a:solidFill>
                <a:latin typeface="Caveat Brush"/>
                <a:ea typeface="Caveat Brush"/>
                <a:cs typeface="Caveat Brush"/>
                <a:sym typeface="Caveat Brush"/>
              </a:defRPr>
            </a:lvl7pPr>
            <a:lvl8pPr marR="0" lvl="7" algn="l" rtl="0">
              <a:lnSpc>
                <a:spcPct val="90000"/>
              </a:lnSpc>
              <a:spcBef>
                <a:spcPts val="0"/>
              </a:spcBef>
              <a:spcAft>
                <a:spcPts val="0"/>
              </a:spcAft>
              <a:buClr>
                <a:schemeClr val="dk1"/>
              </a:buClr>
              <a:buSzPts val="3600"/>
              <a:buFont typeface="Caveat Brush"/>
              <a:buNone/>
              <a:defRPr sz="3600" b="0" i="0" u="none" strike="noStrike" cap="none">
                <a:solidFill>
                  <a:schemeClr val="dk1"/>
                </a:solidFill>
                <a:latin typeface="Caveat Brush"/>
                <a:ea typeface="Caveat Brush"/>
                <a:cs typeface="Caveat Brush"/>
                <a:sym typeface="Caveat Brush"/>
              </a:defRPr>
            </a:lvl8pPr>
            <a:lvl9pPr marR="0" lvl="8" algn="l" rtl="0">
              <a:lnSpc>
                <a:spcPct val="90000"/>
              </a:lnSpc>
              <a:spcBef>
                <a:spcPts val="0"/>
              </a:spcBef>
              <a:spcAft>
                <a:spcPts val="0"/>
              </a:spcAft>
              <a:buClr>
                <a:schemeClr val="dk1"/>
              </a:buClr>
              <a:buSzPts val="3600"/>
              <a:buFont typeface="Caveat Brush"/>
              <a:buNone/>
              <a:defRPr sz="3600" b="0" i="0" u="none" strike="noStrike" cap="none">
                <a:solidFill>
                  <a:schemeClr val="dk1"/>
                </a:solidFill>
                <a:latin typeface="Caveat Brush"/>
                <a:ea typeface="Caveat Brush"/>
                <a:cs typeface="Caveat Brush"/>
                <a:sym typeface="Caveat Brush"/>
              </a:defRPr>
            </a:lvl9pPr>
          </a:lstStyle>
          <a:p>
            <a:pPr marL="0" marR="0" lvl="0" indent="0" algn="ctr" defTabSz="914400" rtl="0" eaLnBrk="1" fontAlgn="auto" latinLnBrk="0" hangingPunct="1">
              <a:lnSpc>
                <a:spcPct val="90000"/>
              </a:lnSpc>
              <a:spcBef>
                <a:spcPts val="0"/>
              </a:spcBef>
              <a:spcAft>
                <a:spcPts val="0"/>
              </a:spcAft>
              <a:buClr>
                <a:srgbClr val="1A1135"/>
              </a:buClr>
              <a:buSzPts val="3600"/>
              <a:buFont typeface="Caveat Brush"/>
              <a:buNone/>
              <a:tabLst/>
              <a:defRPr/>
            </a:pPr>
            <a:r>
              <a:rPr lang="en-US" sz="6000" kern="0" dirty="0">
                <a:solidFill>
                  <a:srgbClr val="1A1135"/>
                </a:solidFill>
                <a:effectLst>
                  <a:outerShdw blurRad="38100" dist="38100" dir="2700000" algn="tl">
                    <a:srgbClr val="000000">
                      <a:alpha val="43137"/>
                    </a:srgbClr>
                  </a:outerShdw>
                </a:effectLst>
                <a:latin typeface="KG Red Hands" panose="02000505000000020004" pitchFamily="2" charset="0"/>
              </a:rPr>
              <a:t>Robotics Design Essentials</a:t>
            </a:r>
            <a:endParaRPr kumimoji="0" lang="en-US" sz="6000" b="0" i="0" u="none" strike="noStrike" kern="0" cap="none" spc="0" normalizeH="0" baseline="0" noProof="0" dirty="0">
              <a:ln>
                <a:noFill/>
              </a:ln>
              <a:solidFill>
                <a:srgbClr val="1A1135"/>
              </a:solidFill>
              <a:effectLst>
                <a:outerShdw blurRad="38100" dist="38100" dir="2700000" algn="tl">
                  <a:srgbClr val="000000">
                    <a:alpha val="43137"/>
                  </a:srgbClr>
                </a:outerShdw>
              </a:effectLst>
              <a:uLnTx/>
              <a:uFillTx/>
              <a:latin typeface="KG Red Hands" panose="02000505000000020004" pitchFamily="2" charset="0"/>
              <a:sym typeface="Caveat Brush"/>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graphicFrame>
        <p:nvGraphicFramePr>
          <p:cNvPr id="14" name="Diagram 13">
            <a:extLst>
              <a:ext uri="{FF2B5EF4-FFF2-40B4-BE49-F238E27FC236}">
                <a16:creationId xmlns:a16="http://schemas.microsoft.com/office/drawing/2014/main" id="{7A97FB5B-494B-48E0-A412-61651F551397}"/>
              </a:ext>
            </a:extLst>
          </p:cNvPr>
          <p:cNvGraphicFramePr/>
          <p:nvPr>
            <p:extLst>
              <p:ext uri="{D42A27DB-BD31-4B8C-83A1-F6EECF244321}">
                <p14:modId xmlns:p14="http://schemas.microsoft.com/office/powerpoint/2010/main" val="185369409"/>
              </p:ext>
            </p:extLst>
          </p:nvPr>
        </p:nvGraphicFramePr>
        <p:xfrm>
          <a:off x="7127194" y="1436914"/>
          <a:ext cx="6615572" cy="47680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Google Shape;139;p21">
            <a:extLst>
              <a:ext uri="{FF2B5EF4-FFF2-40B4-BE49-F238E27FC236}">
                <a16:creationId xmlns:a16="http://schemas.microsoft.com/office/drawing/2014/main" id="{780B09DD-D281-4A98-A882-8990DEF6CCCE}"/>
              </a:ext>
            </a:extLst>
          </p:cNvPr>
          <p:cNvSpPr txBox="1">
            <a:spLocks noGrp="1"/>
          </p:cNvSpPr>
          <p:nvPr>
            <p:ph type="title"/>
          </p:nvPr>
        </p:nvSpPr>
        <p:spPr>
          <a:xfrm>
            <a:off x="796963" y="561955"/>
            <a:ext cx="6185264" cy="1114040"/>
          </a:xfrm>
          <a:prstGeom prst="rect">
            <a:avLst/>
          </a:prstGeom>
        </p:spPr>
        <p:txBody>
          <a:bodyPr spcFirstLastPara="1" wrap="square" lIns="0" tIns="0" rIns="0" bIns="0" anchor="ctr" anchorCtr="0">
            <a:noAutofit/>
          </a:bodyPr>
          <a:lstStyle/>
          <a:p>
            <a:pPr algn="ctr"/>
            <a:r>
              <a:rPr lang="en-US" sz="3200" dirty="0">
                <a:latin typeface="KG Red Hands" panose="02000505000000020004" pitchFamily="2" charset="0"/>
              </a:rPr>
              <a:t>THANK YOU!!</a:t>
            </a:r>
            <a:endParaRPr sz="3200" dirty="0">
              <a:highlight>
                <a:srgbClr val="FFFF00"/>
              </a:highlight>
              <a:latin typeface="KG Red Hands" panose="02000505000000020004" pitchFamily="2" charset="0"/>
            </a:endParaRPr>
          </a:p>
        </p:txBody>
      </p:sp>
      <p:sp>
        <p:nvSpPr>
          <p:cNvPr id="16" name="Rectangle 15">
            <a:extLst>
              <a:ext uri="{FF2B5EF4-FFF2-40B4-BE49-F238E27FC236}">
                <a16:creationId xmlns:a16="http://schemas.microsoft.com/office/drawing/2014/main" id="{0859703F-1D1D-44CE-9E9E-C0A7AE7B73D6}"/>
              </a:ext>
            </a:extLst>
          </p:cNvPr>
          <p:cNvSpPr/>
          <p:nvPr/>
        </p:nvSpPr>
        <p:spPr>
          <a:xfrm>
            <a:off x="401652" y="2085175"/>
            <a:ext cx="6725541" cy="20851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HelloRecess" panose="02000603000000000000" pitchFamily="2" charset="0"/>
                <a:ea typeface="HelloRecess" panose="02000603000000000000" pitchFamily="2" charset="0"/>
              </a:rPr>
              <a:t>THANK YOU FOR YOUR CONTINUED SUPPORT OF YOUR STUDENT AND THIS ACADEMY!</a:t>
            </a:r>
          </a:p>
        </p:txBody>
      </p:sp>
      <p:pic>
        <p:nvPicPr>
          <p:cNvPr id="5" name="Picture 4" descr="Logo&#10;&#10;Description automatically generated">
            <a:extLst>
              <a:ext uri="{FF2B5EF4-FFF2-40B4-BE49-F238E27FC236}">
                <a16:creationId xmlns:a16="http://schemas.microsoft.com/office/drawing/2014/main" id="{63C3F3F9-E1BF-4832-994B-D90D94714074}"/>
              </a:ext>
            </a:extLst>
          </p:cNvPr>
          <p:cNvPicPr>
            <a:picLocks noChangeAspect="1"/>
          </p:cNvPicPr>
          <p:nvPr/>
        </p:nvPicPr>
        <p:blipFill>
          <a:blip r:embed="rId8">
            <a:alphaModFix amt="50000"/>
          </a:blip>
          <a:stretch>
            <a:fillRect/>
          </a:stretch>
        </p:blipFill>
        <p:spPr>
          <a:xfrm>
            <a:off x="4743229" y="4492070"/>
            <a:ext cx="1888307" cy="2097723"/>
          </a:xfrm>
          <a:prstGeom prst="rect">
            <a:avLst/>
          </a:prstGeom>
        </p:spPr>
      </p:pic>
      <p:sp>
        <p:nvSpPr>
          <p:cNvPr id="6" name="Rectangle 5">
            <a:extLst>
              <a:ext uri="{FF2B5EF4-FFF2-40B4-BE49-F238E27FC236}">
                <a16:creationId xmlns:a16="http://schemas.microsoft.com/office/drawing/2014/main" id="{033C7287-1BF2-46F2-AFA4-95CDEF665E10}"/>
              </a:ext>
            </a:extLst>
          </p:cNvPr>
          <p:cNvSpPr/>
          <p:nvPr/>
        </p:nvSpPr>
        <p:spPr>
          <a:xfrm>
            <a:off x="554052" y="5144263"/>
            <a:ext cx="4189177" cy="793336"/>
          </a:xfrm>
          <a:prstGeom prst="rect">
            <a:avLst/>
          </a:prstGeom>
          <a:solidFill>
            <a:srgbClr val="F3792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ollegiateFLF" panose="02000603060000020004" pitchFamily="2" charset="0"/>
                <a:ea typeface="HelloRecess" panose="02000603000000000000" pitchFamily="2" charset="0"/>
              </a:rPr>
              <a:t>HORNS UP…TOCOI!</a:t>
            </a:r>
          </a:p>
        </p:txBody>
      </p:sp>
      <p:sp>
        <p:nvSpPr>
          <p:cNvPr id="8" name="TextBox 7">
            <a:extLst>
              <a:ext uri="{FF2B5EF4-FFF2-40B4-BE49-F238E27FC236}">
                <a16:creationId xmlns:a16="http://schemas.microsoft.com/office/drawing/2014/main" id="{B06C5A7E-5984-4D1D-B04A-0C146743141B}"/>
              </a:ext>
            </a:extLst>
          </p:cNvPr>
          <p:cNvSpPr txBox="1"/>
          <p:nvPr/>
        </p:nvSpPr>
        <p:spPr>
          <a:xfrm>
            <a:off x="6906027" y="6296045"/>
            <a:ext cx="5181600" cy="369332"/>
          </a:xfrm>
          <a:prstGeom prst="rect">
            <a:avLst/>
          </a:prstGeom>
          <a:solidFill>
            <a:schemeClr val="bg1"/>
          </a:solidFill>
          <a:ln>
            <a:solidFill>
              <a:schemeClr val="bg1"/>
            </a:solidFill>
          </a:ln>
        </p:spPr>
        <p:txBody>
          <a:bodyPr wrap="square" rtlCol="0">
            <a:spAutoFit/>
          </a:bodyPr>
          <a:lstStyle/>
          <a:p>
            <a:pPr algn="ctr"/>
            <a:r>
              <a:rPr lang="en-US" dirty="0">
                <a:latin typeface="HelloRecess" panose="02000603000000000000" pitchFamily="2" charset="0"/>
                <a:ea typeface="HelloRecess" panose="02000603000000000000" pitchFamily="2" charset="0"/>
              </a:rPr>
              <a:t>Students build a liquid crystal display circuit </a:t>
            </a:r>
            <a:endParaRPr lang="en-US" dirty="0">
              <a:highlight>
                <a:srgbClr val="FFFF00"/>
              </a:highlight>
              <a:latin typeface="HelloRecess" panose="02000603000000000000" pitchFamily="2" charset="0"/>
              <a:ea typeface="HelloRecess" panose="02000603000000000000" pitchFamily="2" charset="0"/>
            </a:endParaRPr>
          </a:p>
        </p:txBody>
      </p:sp>
    </p:spTree>
    <p:extLst>
      <p:ext uri="{BB962C8B-B14F-4D97-AF65-F5344CB8AC3E}">
        <p14:creationId xmlns:p14="http://schemas.microsoft.com/office/powerpoint/2010/main" val="32235096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graphicFrame>
        <p:nvGraphicFramePr>
          <p:cNvPr id="14" name="Diagram 13">
            <a:extLst>
              <a:ext uri="{FF2B5EF4-FFF2-40B4-BE49-F238E27FC236}">
                <a16:creationId xmlns:a16="http://schemas.microsoft.com/office/drawing/2014/main" id="{7A97FB5B-494B-48E0-A412-61651F551397}"/>
              </a:ext>
            </a:extLst>
          </p:cNvPr>
          <p:cNvGraphicFramePr/>
          <p:nvPr>
            <p:extLst>
              <p:ext uri="{D42A27DB-BD31-4B8C-83A1-F6EECF244321}">
                <p14:modId xmlns:p14="http://schemas.microsoft.com/office/powerpoint/2010/main" val="2463870287"/>
              </p:ext>
            </p:extLst>
          </p:nvPr>
        </p:nvGraphicFramePr>
        <p:xfrm>
          <a:off x="7764739" y="1514433"/>
          <a:ext cx="5934483" cy="47232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Google Shape;139;p21">
            <a:extLst>
              <a:ext uri="{FF2B5EF4-FFF2-40B4-BE49-F238E27FC236}">
                <a16:creationId xmlns:a16="http://schemas.microsoft.com/office/drawing/2014/main" id="{780B09DD-D281-4A98-A882-8990DEF6CCCE}"/>
              </a:ext>
            </a:extLst>
          </p:cNvPr>
          <p:cNvSpPr txBox="1">
            <a:spLocks noGrp="1"/>
          </p:cNvSpPr>
          <p:nvPr>
            <p:ph type="title"/>
          </p:nvPr>
        </p:nvSpPr>
        <p:spPr>
          <a:xfrm>
            <a:off x="796963" y="561955"/>
            <a:ext cx="6185264" cy="1114040"/>
          </a:xfrm>
          <a:prstGeom prst="rect">
            <a:avLst/>
          </a:prstGeom>
        </p:spPr>
        <p:txBody>
          <a:bodyPr spcFirstLastPara="1" wrap="square" lIns="0" tIns="0" rIns="0" bIns="0" anchor="ctr" anchorCtr="0">
            <a:noAutofit/>
          </a:bodyPr>
          <a:lstStyle/>
          <a:p>
            <a:pPr algn="ctr"/>
            <a:r>
              <a:rPr lang="en-US" sz="3200" dirty="0">
                <a:latin typeface="KG Red Hands" panose="02000505000000020004" pitchFamily="2" charset="0"/>
              </a:rPr>
              <a:t>ABOUT YOUR TEACHER</a:t>
            </a:r>
            <a:endParaRPr sz="3200" dirty="0">
              <a:latin typeface="KG Red Hands" panose="02000505000000020004" pitchFamily="2" charset="0"/>
            </a:endParaRPr>
          </a:p>
        </p:txBody>
      </p:sp>
      <p:sp>
        <p:nvSpPr>
          <p:cNvPr id="16" name="Rectangle 15">
            <a:extLst>
              <a:ext uri="{FF2B5EF4-FFF2-40B4-BE49-F238E27FC236}">
                <a16:creationId xmlns:a16="http://schemas.microsoft.com/office/drawing/2014/main" id="{0859703F-1D1D-44CE-9E9E-C0A7AE7B73D6}"/>
              </a:ext>
            </a:extLst>
          </p:cNvPr>
          <p:cNvSpPr/>
          <p:nvPr/>
        </p:nvSpPr>
        <p:spPr>
          <a:xfrm>
            <a:off x="401652" y="2085174"/>
            <a:ext cx="6725541" cy="39396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Jeramy Brux grew up in Illinois and Wisconsin. He enlisted in the Navy in 1997 and served 24 years. He served on submarines as a Nuclear Power Plant Operator. In 2007, he earned a commission and served as a Surface Warfare Officer on cruisers and destroyers stationed in Mayport, Florida. He has taught various technical subjects in Navy schools.</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Mr. Brux earned a Bachelors in Business Administration in Management from Jacksonville University and a Masters of Science in Systems Engineering Analysis from the Naval Postgraduate School in Monterey, CA. He is fascinated with technology and excited to be in his first year teaching high school as a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Tocoi</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Creek Toro!</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He and his wife Alicia, their children, Ariana and Caleb enjoy spending time together as much as they can. Much of their time is occupied tending to their two rambunctious Corgis, Ferris and Moira!</a:t>
            </a:r>
          </a:p>
        </p:txBody>
      </p:sp>
      <p:pic>
        <p:nvPicPr>
          <p:cNvPr id="3" name="Picture 2">
            <a:extLst>
              <a:ext uri="{FF2B5EF4-FFF2-40B4-BE49-F238E27FC236}">
                <a16:creationId xmlns:a16="http://schemas.microsoft.com/office/drawing/2014/main" id="{9AC50C7B-1B7E-4ECB-9D8B-8CFF922F50E4}"/>
              </a:ext>
            </a:extLst>
          </p:cNvPr>
          <p:cNvPicPr>
            <a:picLocks noChangeAspect="1"/>
          </p:cNvPicPr>
          <p:nvPr/>
        </p:nvPicPr>
        <p:blipFill>
          <a:blip r:embed="rId8"/>
          <a:stretch>
            <a:fillRect/>
          </a:stretch>
        </p:blipFill>
        <p:spPr>
          <a:xfrm>
            <a:off x="7477125" y="1782502"/>
            <a:ext cx="4232407" cy="4455164"/>
          </a:xfrm>
          <a:prstGeom prst="rect">
            <a:avLst/>
          </a:prstGeom>
          <a:ln w="38100">
            <a:solidFill>
              <a:schemeClr val="tx1"/>
            </a:solidFill>
          </a:ln>
        </p:spPr>
      </p:pic>
    </p:spTree>
    <p:extLst>
      <p:ext uri="{BB962C8B-B14F-4D97-AF65-F5344CB8AC3E}">
        <p14:creationId xmlns:p14="http://schemas.microsoft.com/office/powerpoint/2010/main" val="29451929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8" name="Google Shape;139;p21">
            <a:extLst>
              <a:ext uri="{FF2B5EF4-FFF2-40B4-BE49-F238E27FC236}">
                <a16:creationId xmlns:a16="http://schemas.microsoft.com/office/drawing/2014/main" id="{6282403A-3074-4E59-9163-7CF54FE749A7}"/>
              </a:ext>
            </a:extLst>
          </p:cNvPr>
          <p:cNvSpPr txBox="1">
            <a:spLocks noGrp="1"/>
          </p:cNvSpPr>
          <p:nvPr>
            <p:ph type="title"/>
          </p:nvPr>
        </p:nvSpPr>
        <p:spPr>
          <a:xfrm>
            <a:off x="198758" y="571912"/>
            <a:ext cx="6185264" cy="1114040"/>
          </a:xfrm>
          <a:prstGeom prst="rect">
            <a:avLst/>
          </a:prstGeom>
        </p:spPr>
        <p:txBody>
          <a:bodyPr spcFirstLastPara="1" wrap="square" lIns="0" tIns="0" rIns="0" bIns="0" anchor="ctr" anchorCtr="0">
            <a:noAutofit/>
          </a:bodyPr>
          <a:lstStyle/>
          <a:p>
            <a:pPr algn="ctr"/>
            <a:r>
              <a:rPr lang="en-US" sz="3200" dirty="0">
                <a:latin typeface="KG Red Hands" panose="02000505000000020004" pitchFamily="2" charset="0"/>
              </a:rPr>
              <a:t>COMMUNICATION AND PARENT CONFERENCES</a:t>
            </a:r>
            <a:endParaRPr sz="3200" dirty="0">
              <a:latin typeface="KG Red Hands" panose="02000505000000020004" pitchFamily="2" charset="0"/>
            </a:endParaRPr>
          </a:p>
        </p:txBody>
      </p:sp>
      <p:sp>
        <p:nvSpPr>
          <p:cNvPr id="2" name="TextBox 1">
            <a:extLst>
              <a:ext uri="{FF2B5EF4-FFF2-40B4-BE49-F238E27FC236}">
                <a16:creationId xmlns:a16="http://schemas.microsoft.com/office/drawing/2014/main" id="{633D7452-025D-4746-8E1F-733FFAB3C80E}"/>
              </a:ext>
            </a:extLst>
          </p:cNvPr>
          <p:cNvSpPr txBox="1"/>
          <p:nvPr/>
        </p:nvSpPr>
        <p:spPr>
          <a:xfrm>
            <a:off x="848686" y="2431748"/>
            <a:ext cx="10494628" cy="3970318"/>
          </a:xfrm>
          <a:prstGeom prst="rect">
            <a:avLst/>
          </a:prstGeom>
          <a:solidFill>
            <a:schemeClr val="bg1"/>
          </a:solidFill>
          <a:ln>
            <a:solidFill>
              <a:schemeClr val="bg1"/>
            </a:solidFill>
          </a:ln>
        </p:spPr>
        <p:txBody>
          <a:bodyPr wrap="square" rtlCol="0">
            <a:spAutoFit/>
          </a:bodyPr>
          <a:lstStyle/>
          <a:p>
            <a:pPr marL="285750" indent="-285750">
              <a:buFont typeface="Arial" panose="020B0604020202020204" pitchFamily="34" charset="0"/>
              <a:buChar char="•"/>
            </a:pPr>
            <a:r>
              <a:rPr lang="en-US" sz="2400" dirty="0">
                <a:latin typeface="HelloRecess" panose="02000603000000000000" pitchFamily="2" charset="0"/>
                <a:ea typeface="HelloRecess" panose="02000603000000000000" pitchFamily="2" charset="0"/>
              </a:rPr>
              <a:t>TEACHER EMAIL</a:t>
            </a:r>
            <a:r>
              <a:rPr lang="en-US" sz="2400" dirty="0">
                <a:latin typeface="Century Gothic" panose="020B0502020202020204" pitchFamily="34" charset="0"/>
              </a:rPr>
              <a:t>: jeramy.brux@stjohns.k12.fl.us</a:t>
            </a:r>
          </a:p>
          <a:p>
            <a:endParaRPr lang="en-US" sz="2400" dirty="0">
              <a:highlight>
                <a:srgbClr val="FFFF00"/>
              </a:highlight>
              <a:latin typeface="HelloRecess" panose="02000603000000000000" pitchFamily="2" charset="0"/>
              <a:ea typeface="HelloRecess" panose="02000603000000000000" pitchFamily="2" charset="0"/>
            </a:endParaRPr>
          </a:p>
          <a:p>
            <a:pPr marL="285750" indent="-285750">
              <a:buFont typeface="Arial" panose="020B0604020202020204" pitchFamily="34" charset="0"/>
              <a:buChar char="•"/>
            </a:pPr>
            <a:r>
              <a:rPr lang="en-US" sz="2400" dirty="0">
                <a:latin typeface="HelloRecess" panose="02000603000000000000" pitchFamily="2" charset="0"/>
                <a:ea typeface="HelloRecess" panose="02000603000000000000" pitchFamily="2" charset="0"/>
              </a:rPr>
              <a:t>TEACHER AVAILABLE TIMES: </a:t>
            </a:r>
            <a:r>
              <a:rPr lang="en-US" sz="2400" dirty="0">
                <a:latin typeface="Century Gothic" panose="020B0502020202020204" pitchFamily="34" charset="0"/>
              </a:rPr>
              <a:t>0800 until school start, by appointment all other times.</a:t>
            </a:r>
            <a:br>
              <a:rPr lang="en-US" sz="2400" dirty="0">
                <a:highlight>
                  <a:srgbClr val="FFFF00"/>
                </a:highlight>
                <a:latin typeface="HelloRecess" panose="02000603000000000000" pitchFamily="2" charset="0"/>
                <a:ea typeface="HelloRecess" panose="02000603000000000000" pitchFamily="2" charset="0"/>
              </a:rPr>
            </a:br>
            <a:endParaRPr lang="en-US" sz="2400" dirty="0">
              <a:highlight>
                <a:srgbClr val="FFFF00"/>
              </a:highlight>
              <a:latin typeface="HelloRecess" panose="02000603000000000000" pitchFamily="2" charset="0"/>
              <a:ea typeface="HelloRecess" panose="02000603000000000000" pitchFamily="2" charset="0"/>
            </a:endParaRPr>
          </a:p>
          <a:p>
            <a:pPr marL="285750" indent="-285750">
              <a:buFont typeface="Arial" panose="020B0604020202020204" pitchFamily="34" charset="0"/>
              <a:buChar char="•"/>
            </a:pPr>
            <a:r>
              <a:rPr lang="en-US" sz="2400" dirty="0">
                <a:latin typeface="Century Gothic" panose="020B0502020202020204" pitchFamily="34" charset="0"/>
              </a:rPr>
              <a:t>If your student needs additional instruction or to make-up work I am flexible. The key is that your student arranges with me personally a time that fits their schedule. </a:t>
            </a:r>
            <a:endParaRPr lang="en-US" sz="2400" dirty="0">
              <a:highlight>
                <a:srgbClr val="FFFF00"/>
              </a:highlight>
              <a:latin typeface="HelloRecess" panose="02000603000000000000" pitchFamily="2" charset="0"/>
              <a:ea typeface="HelloRecess" panose="02000603000000000000" pitchFamily="2" charset="0"/>
            </a:endParaRPr>
          </a:p>
          <a:p>
            <a:endParaRPr lang="en-US" sz="2400" dirty="0">
              <a:highlight>
                <a:srgbClr val="FFFF00"/>
              </a:highlight>
              <a:latin typeface="HelloRecess" panose="02000603000000000000" pitchFamily="2" charset="0"/>
              <a:ea typeface="HelloRecess" panose="02000603000000000000" pitchFamily="2" charset="0"/>
            </a:endParaRPr>
          </a:p>
          <a:p>
            <a:pPr marL="285750" indent="-285750">
              <a:buFont typeface="Arial" panose="020B0604020202020204" pitchFamily="34" charset="0"/>
              <a:buChar char="•"/>
            </a:pPr>
            <a:endParaRPr lang="en-US" dirty="0">
              <a:highlight>
                <a:srgbClr val="FFFF00"/>
              </a:highlight>
              <a:latin typeface="HelloRecess" panose="02000603000000000000" pitchFamily="2" charset="0"/>
              <a:ea typeface="HelloRecess" panose="02000603000000000000" pitchFamily="2" charset="0"/>
            </a:endParaRPr>
          </a:p>
          <a:p>
            <a:endParaRPr lang="en-US" dirty="0">
              <a:highlight>
                <a:srgbClr val="FFFF00"/>
              </a:highlight>
              <a:latin typeface="HelloRecess" panose="02000603000000000000" pitchFamily="2" charset="0"/>
              <a:ea typeface="HelloRecess" panose="02000603000000000000" pitchFamily="2" charset="0"/>
            </a:endParaRPr>
          </a:p>
        </p:txBody>
      </p:sp>
      <p:sp>
        <p:nvSpPr>
          <p:cNvPr id="9" name="TextBox 8">
            <a:extLst>
              <a:ext uri="{FF2B5EF4-FFF2-40B4-BE49-F238E27FC236}">
                <a16:creationId xmlns:a16="http://schemas.microsoft.com/office/drawing/2014/main" id="{225F924A-0D0D-4E59-AECA-0860BF5FA516}"/>
              </a:ext>
            </a:extLst>
          </p:cNvPr>
          <p:cNvSpPr txBox="1"/>
          <p:nvPr/>
        </p:nvSpPr>
        <p:spPr>
          <a:xfrm>
            <a:off x="848686" y="5762868"/>
            <a:ext cx="10494628" cy="523220"/>
          </a:xfrm>
          <a:prstGeom prst="rect">
            <a:avLst/>
          </a:prstGeom>
          <a:solidFill>
            <a:srgbClr val="F37928"/>
          </a:solidFill>
          <a:ln>
            <a:solidFill>
              <a:srgbClr val="F37928"/>
            </a:solidFill>
          </a:ln>
        </p:spPr>
        <p:txBody>
          <a:bodyPr wrap="square" rtlCol="0">
            <a:spAutoFit/>
          </a:bodyPr>
          <a:lstStyle/>
          <a:p>
            <a:r>
              <a:rPr lang="en-US" sz="1400" i="1" dirty="0">
                <a:latin typeface="HelloRecess" panose="02000603000000000000" pitchFamily="2" charset="0"/>
                <a:ea typeface="HelloRecess" panose="02000603000000000000" pitchFamily="2" charset="0"/>
              </a:rPr>
              <a:t>IT IS IMPORTANT TO NOTE THAT ST. JOHN’S COUNTY SCHOOL DISTRICT TEACHERS HAVE UP TO 48 SCHOOL HOURS TO RESPOND TO A REQUEST FOR CONTACT. PLEASE DO NOT SUBMIT TIME SENSITIVE CONCERNS VIA EMAIL. </a:t>
            </a:r>
          </a:p>
        </p:txBody>
      </p:sp>
    </p:spTree>
    <p:extLst>
      <p:ext uri="{BB962C8B-B14F-4D97-AF65-F5344CB8AC3E}">
        <p14:creationId xmlns:p14="http://schemas.microsoft.com/office/powerpoint/2010/main" val="1976799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8" name="Google Shape;139;p21">
            <a:extLst>
              <a:ext uri="{FF2B5EF4-FFF2-40B4-BE49-F238E27FC236}">
                <a16:creationId xmlns:a16="http://schemas.microsoft.com/office/drawing/2014/main" id="{6282403A-3074-4E59-9163-7CF54FE749A7}"/>
              </a:ext>
            </a:extLst>
          </p:cNvPr>
          <p:cNvSpPr txBox="1">
            <a:spLocks noGrp="1"/>
          </p:cNvSpPr>
          <p:nvPr>
            <p:ph type="title"/>
          </p:nvPr>
        </p:nvSpPr>
        <p:spPr>
          <a:xfrm>
            <a:off x="198758" y="571912"/>
            <a:ext cx="6185264" cy="1114040"/>
          </a:xfrm>
          <a:prstGeom prst="rect">
            <a:avLst/>
          </a:prstGeom>
        </p:spPr>
        <p:txBody>
          <a:bodyPr spcFirstLastPara="1" wrap="square" lIns="0" tIns="0" rIns="0" bIns="0" anchor="ctr" anchorCtr="0">
            <a:noAutofit/>
          </a:bodyPr>
          <a:lstStyle/>
          <a:p>
            <a:pPr algn="ctr"/>
            <a:r>
              <a:rPr lang="en-US" sz="1800" dirty="0">
                <a:latin typeface="KG Red Hands" panose="02000505000000020004" pitchFamily="2" charset="0"/>
              </a:rPr>
              <a:t>ROBOTIC DESIGN ESSENTIALS YEAR AT A GLANCE</a:t>
            </a:r>
            <a:endParaRPr sz="1800" dirty="0">
              <a:latin typeface="KG Red Hands" panose="02000505000000020004" pitchFamily="2" charset="0"/>
            </a:endParaRPr>
          </a:p>
        </p:txBody>
      </p:sp>
      <p:sp>
        <p:nvSpPr>
          <p:cNvPr id="3" name="TextBox 2">
            <a:extLst>
              <a:ext uri="{FF2B5EF4-FFF2-40B4-BE49-F238E27FC236}">
                <a16:creationId xmlns:a16="http://schemas.microsoft.com/office/drawing/2014/main" id="{4FAF7B0C-B50C-46E6-95A7-E80530C279A1}"/>
              </a:ext>
            </a:extLst>
          </p:cNvPr>
          <p:cNvSpPr txBox="1"/>
          <p:nvPr/>
        </p:nvSpPr>
        <p:spPr>
          <a:xfrm>
            <a:off x="848686" y="2431748"/>
            <a:ext cx="10494628" cy="3108543"/>
          </a:xfrm>
          <a:prstGeom prst="rect">
            <a:avLst/>
          </a:prstGeom>
          <a:solidFill>
            <a:schemeClr val="bg1"/>
          </a:solidFill>
          <a:ln>
            <a:solidFill>
              <a:schemeClr val="bg1"/>
            </a:solidFill>
          </a:ln>
        </p:spPr>
        <p:txBody>
          <a:bodyPr wrap="square" rtlCol="0">
            <a:spAutoFit/>
          </a:bodyPr>
          <a:lstStyle/>
          <a:p>
            <a:pPr marL="285750" indent="-285750">
              <a:buFont typeface="Arial" panose="020B0604020202020204" pitchFamily="34" charset="0"/>
              <a:buChar char="•"/>
            </a:pPr>
            <a:r>
              <a:rPr lang="en-US" sz="2000" dirty="0">
                <a:latin typeface="HelloRecess" panose="02000603000000000000" pitchFamily="2" charset="0"/>
                <a:ea typeface="HelloRecess" panose="02000603000000000000" pitchFamily="2" charset="0"/>
              </a:rPr>
              <a:t>QUARTERLY BREAKDOWN WITH MAJOR TOPICS COVERED</a:t>
            </a:r>
            <a:br>
              <a:rPr lang="en-US" sz="2000" dirty="0">
                <a:latin typeface="HelloRecess" panose="02000603000000000000" pitchFamily="2" charset="0"/>
                <a:ea typeface="HelloRecess" panose="02000603000000000000" pitchFamily="2" charset="0"/>
              </a:rPr>
            </a:br>
            <a:endParaRPr lang="en-US" sz="2000" dirty="0">
              <a:latin typeface="HelloRecess" panose="02000603000000000000" pitchFamily="2" charset="0"/>
              <a:ea typeface="HelloRecess" panose="02000603000000000000" pitchFamily="2" charset="0"/>
            </a:endParaRPr>
          </a:p>
          <a:p>
            <a:pPr marL="285750" indent="-285750">
              <a:buFont typeface="Arial" panose="020B0604020202020204" pitchFamily="34" charset="0"/>
              <a:buChar char="•"/>
            </a:pPr>
            <a:r>
              <a:rPr lang="en-US" sz="2000" dirty="0">
                <a:latin typeface="HelloRecess" panose="02000603000000000000" pitchFamily="2" charset="0"/>
                <a:ea typeface="HelloRecess" panose="02000603000000000000" pitchFamily="2" charset="0"/>
              </a:rPr>
              <a:t>Q1</a:t>
            </a:r>
            <a:r>
              <a:rPr lang="en-US" sz="2000" dirty="0">
                <a:latin typeface="Century Gothic" panose="020B0502020202020204" pitchFamily="34" charset="0"/>
              </a:rPr>
              <a:t>: Safety, electricity and electronic components, robotics history, sensors, motors, gears, servos, circuit building and coding</a:t>
            </a:r>
          </a:p>
          <a:p>
            <a:pPr marL="285750" indent="-285750">
              <a:buFont typeface="Arial" panose="020B0604020202020204" pitchFamily="34" charset="0"/>
              <a:buChar char="•"/>
            </a:pPr>
            <a:endParaRPr lang="en-US" sz="2000" dirty="0">
              <a:latin typeface="HelloRecess" panose="02000603000000000000" pitchFamily="2" charset="0"/>
              <a:ea typeface="HelloRecess" panose="02000603000000000000" pitchFamily="2" charset="0"/>
            </a:endParaRPr>
          </a:p>
          <a:p>
            <a:pPr marL="285750" indent="-285750">
              <a:buFont typeface="Arial" panose="020B0604020202020204" pitchFamily="34" charset="0"/>
              <a:buChar char="•"/>
            </a:pPr>
            <a:r>
              <a:rPr lang="en-US" sz="2000" dirty="0">
                <a:latin typeface="HelloRecess" panose="02000603000000000000" pitchFamily="2" charset="0"/>
                <a:ea typeface="HelloRecess" panose="02000603000000000000" pitchFamily="2" charset="0"/>
              </a:rPr>
              <a:t>Q2</a:t>
            </a:r>
            <a:r>
              <a:rPr lang="en-US" sz="2000" dirty="0">
                <a:latin typeface="Century Gothic" panose="020B0502020202020204" pitchFamily="34" charset="0"/>
              </a:rPr>
              <a:t>: Switches and relays, end-of-arm tooling, peripherals, decision logic, basic coding and programming, robot operation, troubleshooting, circuit building, robot building and coding </a:t>
            </a:r>
            <a:br>
              <a:rPr lang="en-US" dirty="0">
                <a:highlight>
                  <a:srgbClr val="FFFF00"/>
                </a:highlight>
                <a:latin typeface="HelloRecess" panose="02000603000000000000" pitchFamily="2" charset="0"/>
                <a:ea typeface="HelloRecess" panose="02000603000000000000" pitchFamily="2" charset="0"/>
              </a:rPr>
            </a:br>
            <a:endParaRPr lang="en-US" dirty="0">
              <a:highlight>
                <a:srgbClr val="FFFF00"/>
              </a:highlight>
              <a:latin typeface="HelloRecess" panose="02000603000000000000" pitchFamily="2" charset="0"/>
              <a:ea typeface="HelloRecess" panose="02000603000000000000" pitchFamily="2" charset="0"/>
            </a:endParaRPr>
          </a:p>
          <a:p>
            <a:endParaRPr lang="en-US" dirty="0">
              <a:highlight>
                <a:srgbClr val="FFFF00"/>
              </a:highlight>
              <a:latin typeface="HelloRecess" panose="02000603000000000000" pitchFamily="2" charset="0"/>
              <a:ea typeface="HelloRecess" panose="02000603000000000000" pitchFamily="2" charset="0"/>
            </a:endParaRPr>
          </a:p>
        </p:txBody>
      </p:sp>
      <p:sp>
        <p:nvSpPr>
          <p:cNvPr id="4" name="TextBox 3">
            <a:extLst>
              <a:ext uri="{FF2B5EF4-FFF2-40B4-BE49-F238E27FC236}">
                <a16:creationId xmlns:a16="http://schemas.microsoft.com/office/drawing/2014/main" id="{A7FF7A0D-7F55-41A8-9599-6CD4C6C2920E}"/>
              </a:ext>
            </a:extLst>
          </p:cNvPr>
          <p:cNvSpPr txBox="1"/>
          <p:nvPr/>
        </p:nvSpPr>
        <p:spPr>
          <a:xfrm>
            <a:off x="2799825" y="5732089"/>
            <a:ext cx="6592349" cy="307777"/>
          </a:xfrm>
          <a:prstGeom prst="rect">
            <a:avLst/>
          </a:prstGeom>
          <a:solidFill>
            <a:srgbClr val="F37928"/>
          </a:solidFill>
          <a:ln>
            <a:solidFill>
              <a:srgbClr val="F37928"/>
            </a:solidFill>
          </a:ln>
        </p:spPr>
        <p:txBody>
          <a:bodyPr wrap="square" rtlCol="0">
            <a:spAutoFit/>
          </a:bodyPr>
          <a:lstStyle/>
          <a:p>
            <a:r>
              <a:rPr lang="en-US" sz="1400" i="1" dirty="0">
                <a:latin typeface="HelloRecess" panose="02000603000000000000" pitchFamily="2" charset="0"/>
                <a:ea typeface="HelloRecess" panose="02000603000000000000" pitchFamily="2" charset="0"/>
              </a:rPr>
              <a:t>SJCSD YEAR AT A GLANCE:</a:t>
            </a:r>
            <a:r>
              <a:rPr lang="en-US" sz="1400" u="sng" dirty="0">
                <a:solidFill>
                  <a:schemeClr val="bg1"/>
                </a:solidFill>
                <a:latin typeface="Century Gothic" panose="020B0502020202020204" pitchFamily="34" charset="0"/>
                <a:hlinkClick r:id="rId3">
                  <a:extLst>
                    <a:ext uri="{A12FA001-AC4F-418D-AE19-62706E023703}">
                      <ahyp:hlinkClr xmlns:ahyp="http://schemas.microsoft.com/office/drawing/2018/hyperlinkcolor" val="tx"/>
                    </a:ext>
                  </a:extLst>
                </a:hlinkClick>
              </a:rPr>
              <a:t> </a:t>
            </a:r>
            <a:r>
              <a:rPr lang="en-US" sz="1400" dirty="0">
                <a:solidFill>
                  <a:schemeClr val="bg1"/>
                </a:solidFill>
                <a:latin typeface="HelloRecess" panose="02000603000000000000" pitchFamily="2" charset="0"/>
                <a:ea typeface="HelloRecess" panose="02000603000000000000" pitchFamily="2" charset="0"/>
                <a:hlinkClick r:id="rId3">
                  <a:extLst>
                    <a:ext uri="{A12FA001-AC4F-418D-AE19-62706E023703}">
                      <ahyp:hlinkClr xmlns:ahyp="http://schemas.microsoft.com/office/drawing/2018/hyperlinkcolor" val="tx"/>
                    </a:ext>
                  </a:extLst>
                </a:hlinkClick>
              </a:rPr>
              <a:t>https://www.stjohns.k12.fl.us/year-at-a-glance/</a:t>
            </a:r>
            <a:r>
              <a:rPr lang="en-US" sz="1400" i="1" dirty="0">
                <a:solidFill>
                  <a:schemeClr val="bg1"/>
                </a:solidFill>
                <a:latin typeface="HelloRecess" panose="02000603000000000000" pitchFamily="2" charset="0"/>
                <a:ea typeface="HelloRecess" panose="02000603000000000000" pitchFamily="2" charset="0"/>
              </a:rPr>
              <a:t> </a:t>
            </a:r>
          </a:p>
        </p:txBody>
      </p:sp>
    </p:spTree>
    <p:extLst>
      <p:ext uri="{BB962C8B-B14F-4D97-AF65-F5344CB8AC3E}">
        <p14:creationId xmlns:p14="http://schemas.microsoft.com/office/powerpoint/2010/main" val="13460361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8" name="Google Shape;139;p21">
            <a:extLst>
              <a:ext uri="{FF2B5EF4-FFF2-40B4-BE49-F238E27FC236}">
                <a16:creationId xmlns:a16="http://schemas.microsoft.com/office/drawing/2014/main" id="{6282403A-3074-4E59-9163-7CF54FE749A7}"/>
              </a:ext>
            </a:extLst>
          </p:cNvPr>
          <p:cNvSpPr txBox="1">
            <a:spLocks noGrp="1"/>
          </p:cNvSpPr>
          <p:nvPr>
            <p:ph type="title"/>
          </p:nvPr>
        </p:nvSpPr>
        <p:spPr>
          <a:xfrm>
            <a:off x="198758" y="571912"/>
            <a:ext cx="6185264" cy="1114040"/>
          </a:xfrm>
          <a:prstGeom prst="rect">
            <a:avLst/>
          </a:prstGeom>
        </p:spPr>
        <p:txBody>
          <a:bodyPr spcFirstLastPara="1" wrap="square" lIns="0" tIns="0" rIns="0" bIns="0" anchor="ctr" anchorCtr="0">
            <a:noAutofit/>
          </a:bodyPr>
          <a:lstStyle/>
          <a:p>
            <a:pPr algn="ctr"/>
            <a:r>
              <a:rPr lang="en-US" sz="1800" dirty="0">
                <a:latin typeface="KG Red Hands" panose="02000505000000020004" pitchFamily="2" charset="0"/>
              </a:rPr>
              <a:t>ROBOTIC DESIGN ESSENTIALS YEAR AT A GLANCE</a:t>
            </a:r>
            <a:endParaRPr sz="1800" dirty="0">
              <a:latin typeface="KG Red Hands" panose="02000505000000020004" pitchFamily="2" charset="0"/>
            </a:endParaRPr>
          </a:p>
        </p:txBody>
      </p:sp>
      <p:sp>
        <p:nvSpPr>
          <p:cNvPr id="3" name="TextBox 2">
            <a:extLst>
              <a:ext uri="{FF2B5EF4-FFF2-40B4-BE49-F238E27FC236}">
                <a16:creationId xmlns:a16="http://schemas.microsoft.com/office/drawing/2014/main" id="{4FAF7B0C-B50C-46E6-95A7-E80530C279A1}"/>
              </a:ext>
            </a:extLst>
          </p:cNvPr>
          <p:cNvSpPr txBox="1"/>
          <p:nvPr/>
        </p:nvSpPr>
        <p:spPr>
          <a:xfrm>
            <a:off x="848686" y="2431748"/>
            <a:ext cx="10494628" cy="3447098"/>
          </a:xfrm>
          <a:prstGeom prst="rect">
            <a:avLst/>
          </a:prstGeom>
          <a:solidFill>
            <a:schemeClr val="bg1"/>
          </a:solidFill>
          <a:ln>
            <a:solidFill>
              <a:schemeClr val="bg1"/>
            </a:solidFill>
          </a:ln>
        </p:spPr>
        <p:txBody>
          <a:bodyPr wrap="square" rtlCol="0">
            <a:spAutoFit/>
          </a:bodyPr>
          <a:lstStyle/>
          <a:p>
            <a:pPr marL="285750" indent="-285750">
              <a:buFont typeface="Arial" panose="020B0604020202020204" pitchFamily="34" charset="0"/>
              <a:buChar char="•"/>
            </a:pPr>
            <a:r>
              <a:rPr lang="en-US" sz="2000" dirty="0">
                <a:latin typeface="HelloRecess" panose="02000603000000000000" pitchFamily="2" charset="0"/>
                <a:ea typeface="HelloRecess" panose="02000603000000000000" pitchFamily="2" charset="0"/>
              </a:rPr>
              <a:t>QUARTERLY BREAKDOWN WITH MAJOR TOPICS COVERED</a:t>
            </a:r>
            <a:br>
              <a:rPr lang="en-US" sz="2000" dirty="0">
                <a:latin typeface="HelloRecess" panose="02000603000000000000" pitchFamily="2" charset="0"/>
                <a:ea typeface="HelloRecess" panose="02000603000000000000" pitchFamily="2" charset="0"/>
              </a:rPr>
            </a:br>
            <a:endParaRPr lang="en-US" sz="2000" dirty="0">
              <a:latin typeface="HelloRecess" panose="02000603000000000000" pitchFamily="2" charset="0"/>
              <a:ea typeface="HelloRecess" panose="02000603000000000000" pitchFamily="2" charset="0"/>
            </a:endParaRPr>
          </a:p>
          <a:p>
            <a:pPr marL="285750" indent="-285750">
              <a:buFont typeface="Arial" panose="020B0604020202020204" pitchFamily="34" charset="0"/>
              <a:buChar char="•"/>
            </a:pPr>
            <a:r>
              <a:rPr lang="en-US" sz="2000" dirty="0">
                <a:latin typeface="HelloRecess" panose="02000603000000000000" pitchFamily="2" charset="0"/>
                <a:ea typeface="HelloRecess" panose="02000603000000000000" pitchFamily="2" charset="0"/>
              </a:rPr>
              <a:t>Q3</a:t>
            </a:r>
            <a:r>
              <a:rPr lang="en-US" sz="2000" dirty="0">
                <a:latin typeface="Century Gothic" panose="020B0502020202020204" pitchFamily="34" charset="0"/>
              </a:rPr>
              <a:t>: Justifying the use of the robot, repairing the robot, unmanned aerial system (</a:t>
            </a:r>
            <a:r>
              <a:rPr lang="en-US" sz="2000" dirty="0" err="1">
                <a:latin typeface="Century Gothic" panose="020B0502020202020204" pitchFamily="34" charset="0"/>
              </a:rPr>
              <a:t>uas</a:t>
            </a:r>
            <a:r>
              <a:rPr lang="en-US" sz="2000" dirty="0">
                <a:latin typeface="Century Gothic" panose="020B0502020202020204" pitchFamily="34" charset="0"/>
              </a:rPr>
              <a:t>) foundations, </a:t>
            </a:r>
            <a:r>
              <a:rPr lang="en-US" sz="2000" dirty="0" err="1">
                <a:latin typeface="Century Gothic" panose="020B0502020202020204" pitchFamily="34" charset="0"/>
              </a:rPr>
              <a:t>uas</a:t>
            </a:r>
            <a:r>
              <a:rPr lang="en-US" sz="2000" dirty="0">
                <a:latin typeface="Century Gothic" panose="020B0502020202020204" pitchFamily="34" charset="0"/>
              </a:rPr>
              <a:t> aerodynamics and performance, </a:t>
            </a:r>
            <a:r>
              <a:rPr lang="en-US" sz="2000" dirty="0" err="1">
                <a:latin typeface="Century Gothic" panose="020B0502020202020204" pitchFamily="34" charset="0"/>
              </a:rPr>
              <a:t>uas</a:t>
            </a:r>
            <a:r>
              <a:rPr lang="en-US" sz="2000" dirty="0">
                <a:latin typeface="Century Gothic" panose="020B0502020202020204" pitchFamily="34" charset="0"/>
              </a:rPr>
              <a:t> components, </a:t>
            </a:r>
            <a:r>
              <a:rPr lang="en-US" sz="2000" dirty="0" err="1">
                <a:latin typeface="Century Gothic" panose="020B0502020202020204" pitchFamily="34" charset="0"/>
              </a:rPr>
              <a:t>uas</a:t>
            </a:r>
            <a:r>
              <a:rPr lang="en-US" sz="2000" dirty="0">
                <a:latin typeface="Century Gothic" panose="020B0502020202020204" pitchFamily="34" charset="0"/>
              </a:rPr>
              <a:t> operations environment</a:t>
            </a:r>
          </a:p>
          <a:p>
            <a:endParaRPr lang="en-US" sz="2000" dirty="0">
              <a:latin typeface="HelloRecess" panose="02000603000000000000" pitchFamily="2" charset="0"/>
              <a:ea typeface="HelloRecess" panose="02000603000000000000" pitchFamily="2" charset="0"/>
            </a:endParaRPr>
          </a:p>
          <a:p>
            <a:pPr marL="285750" indent="-285750">
              <a:buFont typeface="Arial" panose="020B0604020202020204" pitchFamily="34" charset="0"/>
              <a:buChar char="•"/>
            </a:pPr>
            <a:r>
              <a:rPr lang="en-US" sz="2000" dirty="0">
                <a:latin typeface="HelloRecess" panose="02000603000000000000" pitchFamily="2" charset="0"/>
                <a:ea typeface="HelloRecess" panose="02000603000000000000" pitchFamily="2" charset="0"/>
              </a:rPr>
              <a:t>Q4</a:t>
            </a:r>
            <a:r>
              <a:rPr lang="en-US" sz="2000" dirty="0">
                <a:latin typeface="Century Gothic" panose="020B0502020202020204" pitchFamily="34" charset="0"/>
              </a:rPr>
              <a:t>: FAA regulations 14 CFR part 107, national airspace, human factors and crew resource management, aeronautical decision making, ethical and legal requirements, datalinks, electromagnetic spectrum, control station, payloads, </a:t>
            </a:r>
            <a:r>
              <a:rPr lang="en-US" sz="2000" dirty="0" err="1">
                <a:latin typeface="Century Gothic" panose="020B0502020202020204" pitchFamily="34" charset="0"/>
              </a:rPr>
              <a:t>uas</a:t>
            </a:r>
            <a:r>
              <a:rPr lang="en-US" sz="2000" dirty="0">
                <a:latin typeface="Century Gothic" panose="020B0502020202020204" pitchFamily="34" charset="0"/>
              </a:rPr>
              <a:t> safety certification exam</a:t>
            </a:r>
          </a:p>
          <a:p>
            <a:endParaRPr lang="en-US" dirty="0">
              <a:highlight>
                <a:srgbClr val="FFFF00"/>
              </a:highlight>
              <a:latin typeface="HelloRecess" panose="02000603000000000000" pitchFamily="2" charset="0"/>
              <a:ea typeface="HelloRecess" panose="02000603000000000000" pitchFamily="2" charset="0"/>
            </a:endParaRPr>
          </a:p>
        </p:txBody>
      </p:sp>
      <p:sp>
        <p:nvSpPr>
          <p:cNvPr id="4" name="TextBox 3">
            <a:extLst>
              <a:ext uri="{FF2B5EF4-FFF2-40B4-BE49-F238E27FC236}">
                <a16:creationId xmlns:a16="http://schemas.microsoft.com/office/drawing/2014/main" id="{A7FF7A0D-7F55-41A8-9599-6CD4C6C2920E}"/>
              </a:ext>
            </a:extLst>
          </p:cNvPr>
          <p:cNvSpPr txBox="1"/>
          <p:nvPr/>
        </p:nvSpPr>
        <p:spPr>
          <a:xfrm>
            <a:off x="2799825" y="6132199"/>
            <a:ext cx="6592349" cy="307777"/>
          </a:xfrm>
          <a:prstGeom prst="rect">
            <a:avLst/>
          </a:prstGeom>
          <a:solidFill>
            <a:srgbClr val="F37928"/>
          </a:solidFill>
          <a:ln>
            <a:solidFill>
              <a:srgbClr val="F37928"/>
            </a:solidFill>
          </a:ln>
        </p:spPr>
        <p:txBody>
          <a:bodyPr wrap="square" rtlCol="0">
            <a:spAutoFit/>
          </a:bodyPr>
          <a:lstStyle/>
          <a:p>
            <a:r>
              <a:rPr lang="en-US" sz="1400" i="1" dirty="0">
                <a:latin typeface="HelloRecess" panose="02000603000000000000" pitchFamily="2" charset="0"/>
                <a:ea typeface="HelloRecess" panose="02000603000000000000" pitchFamily="2" charset="0"/>
              </a:rPr>
              <a:t>SJCSD YEAR AT A GLANCE:</a:t>
            </a:r>
            <a:r>
              <a:rPr lang="en-US" sz="1400" u="sng" dirty="0">
                <a:solidFill>
                  <a:schemeClr val="bg1"/>
                </a:solidFill>
                <a:latin typeface="Century Gothic" panose="020B0502020202020204" pitchFamily="34" charset="0"/>
                <a:hlinkClick r:id="rId3">
                  <a:extLst>
                    <a:ext uri="{A12FA001-AC4F-418D-AE19-62706E023703}">
                      <ahyp:hlinkClr xmlns:ahyp="http://schemas.microsoft.com/office/drawing/2018/hyperlinkcolor" val="tx"/>
                    </a:ext>
                  </a:extLst>
                </a:hlinkClick>
              </a:rPr>
              <a:t> </a:t>
            </a:r>
            <a:r>
              <a:rPr lang="en-US" sz="1400" dirty="0">
                <a:solidFill>
                  <a:schemeClr val="bg1"/>
                </a:solidFill>
                <a:latin typeface="HelloRecess" panose="02000603000000000000" pitchFamily="2" charset="0"/>
                <a:ea typeface="HelloRecess" panose="02000603000000000000" pitchFamily="2" charset="0"/>
                <a:hlinkClick r:id="rId3">
                  <a:extLst>
                    <a:ext uri="{A12FA001-AC4F-418D-AE19-62706E023703}">
                      <ahyp:hlinkClr xmlns:ahyp="http://schemas.microsoft.com/office/drawing/2018/hyperlinkcolor" val="tx"/>
                    </a:ext>
                  </a:extLst>
                </a:hlinkClick>
              </a:rPr>
              <a:t>https://www.stjohns.k12.fl.us/year-at-a-glance/</a:t>
            </a:r>
            <a:r>
              <a:rPr lang="en-US" sz="1400" i="1" dirty="0">
                <a:solidFill>
                  <a:schemeClr val="bg1"/>
                </a:solidFill>
                <a:latin typeface="HelloRecess" panose="02000603000000000000" pitchFamily="2" charset="0"/>
                <a:ea typeface="HelloRecess" panose="02000603000000000000" pitchFamily="2" charset="0"/>
              </a:rPr>
              <a:t> </a:t>
            </a:r>
          </a:p>
        </p:txBody>
      </p:sp>
    </p:spTree>
    <p:extLst>
      <p:ext uri="{BB962C8B-B14F-4D97-AF65-F5344CB8AC3E}">
        <p14:creationId xmlns:p14="http://schemas.microsoft.com/office/powerpoint/2010/main" val="17588115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8" name="Google Shape;139;p21">
            <a:extLst>
              <a:ext uri="{FF2B5EF4-FFF2-40B4-BE49-F238E27FC236}">
                <a16:creationId xmlns:a16="http://schemas.microsoft.com/office/drawing/2014/main" id="{6282403A-3074-4E59-9163-7CF54FE749A7}"/>
              </a:ext>
            </a:extLst>
          </p:cNvPr>
          <p:cNvSpPr txBox="1">
            <a:spLocks noGrp="1"/>
          </p:cNvSpPr>
          <p:nvPr>
            <p:ph type="title"/>
          </p:nvPr>
        </p:nvSpPr>
        <p:spPr>
          <a:xfrm>
            <a:off x="198758" y="571912"/>
            <a:ext cx="6185264" cy="1114040"/>
          </a:xfrm>
          <a:prstGeom prst="rect">
            <a:avLst/>
          </a:prstGeom>
        </p:spPr>
        <p:txBody>
          <a:bodyPr spcFirstLastPara="1" wrap="square" lIns="0" tIns="0" rIns="0" bIns="0" anchor="ctr" anchorCtr="0">
            <a:noAutofit/>
          </a:bodyPr>
          <a:lstStyle/>
          <a:p>
            <a:pPr algn="ctr"/>
            <a:r>
              <a:rPr lang="en-US" sz="3200" dirty="0">
                <a:latin typeface="KG Red Hands" panose="02000505000000020004" pitchFamily="2" charset="0"/>
              </a:rPr>
              <a:t>HOMEWORK</a:t>
            </a:r>
            <a:endParaRPr sz="3200" dirty="0">
              <a:latin typeface="KG Red Hands" panose="02000505000000020004" pitchFamily="2" charset="0"/>
            </a:endParaRPr>
          </a:p>
        </p:txBody>
      </p:sp>
      <p:sp>
        <p:nvSpPr>
          <p:cNvPr id="2" name="TextBox 1">
            <a:extLst>
              <a:ext uri="{FF2B5EF4-FFF2-40B4-BE49-F238E27FC236}">
                <a16:creationId xmlns:a16="http://schemas.microsoft.com/office/drawing/2014/main" id="{633D7452-025D-4746-8E1F-733FFAB3C80E}"/>
              </a:ext>
            </a:extLst>
          </p:cNvPr>
          <p:cNvSpPr txBox="1"/>
          <p:nvPr/>
        </p:nvSpPr>
        <p:spPr>
          <a:xfrm>
            <a:off x="848686" y="2431748"/>
            <a:ext cx="10494628" cy="2523768"/>
          </a:xfrm>
          <a:prstGeom prst="rect">
            <a:avLst/>
          </a:prstGeom>
          <a:solidFill>
            <a:schemeClr val="bg1"/>
          </a:solidFill>
          <a:ln>
            <a:solidFill>
              <a:schemeClr val="bg1"/>
            </a:solidFill>
          </a:ln>
        </p:spPr>
        <p:txBody>
          <a:bodyPr wrap="square" rtlCol="0">
            <a:spAutoFit/>
          </a:bodyPr>
          <a:lstStyle/>
          <a:p>
            <a:pPr marL="285750" indent="-285750">
              <a:buFont typeface="Arial" panose="020B0604020202020204" pitchFamily="34" charset="0"/>
              <a:buChar char="•"/>
            </a:pPr>
            <a:r>
              <a:rPr lang="en-US" sz="2800" dirty="0">
                <a:latin typeface="HelloRecess" panose="02000603000000000000" pitchFamily="2" charset="0"/>
                <a:ea typeface="HelloRecess" panose="02000603000000000000" pitchFamily="2" charset="0"/>
              </a:rPr>
              <a:t>All textbook and lab instruction reading is assigned as homework. It is critical that students conduct the reading and come to class prepared to learn and discuss the material.</a:t>
            </a:r>
          </a:p>
          <a:p>
            <a:pPr marL="285750" indent="-285750">
              <a:buFont typeface="Arial" panose="020B0604020202020204" pitchFamily="34" charset="0"/>
              <a:buChar char="•"/>
            </a:pPr>
            <a:r>
              <a:rPr lang="en-US" sz="2800" dirty="0">
                <a:latin typeface="HelloRecess" panose="02000603000000000000" pitchFamily="2" charset="0"/>
                <a:ea typeface="HelloRecess" panose="02000603000000000000" pitchFamily="2" charset="0"/>
              </a:rPr>
              <a:t>Outside of reading, there will be little work assigned outside of class.</a:t>
            </a:r>
            <a:br>
              <a:rPr lang="en-US" dirty="0">
                <a:highlight>
                  <a:srgbClr val="FFFF00"/>
                </a:highlight>
                <a:latin typeface="HelloRecess" panose="02000603000000000000" pitchFamily="2" charset="0"/>
                <a:ea typeface="HelloRecess" panose="02000603000000000000" pitchFamily="2" charset="0"/>
              </a:rPr>
            </a:br>
            <a:endParaRPr lang="en-US" dirty="0">
              <a:highlight>
                <a:srgbClr val="FFFF00"/>
              </a:highlight>
              <a:latin typeface="HelloRecess" panose="02000603000000000000" pitchFamily="2" charset="0"/>
              <a:ea typeface="HelloRecess" panose="02000603000000000000" pitchFamily="2" charset="0"/>
            </a:endParaRPr>
          </a:p>
        </p:txBody>
      </p:sp>
    </p:spTree>
    <p:extLst>
      <p:ext uri="{BB962C8B-B14F-4D97-AF65-F5344CB8AC3E}">
        <p14:creationId xmlns:p14="http://schemas.microsoft.com/office/powerpoint/2010/main" val="16652863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8" name="Google Shape;139;p21">
            <a:extLst>
              <a:ext uri="{FF2B5EF4-FFF2-40B4-BE49-F238E27FC236}">
                <a16:creationId xmlns:a16="http://schemas.microsoft.com/office/drawing/2014/main" id="{6282403A-3074-4E59-9163-7CF54FE749A7}"/>
              </a:ext>
            </a:extLst>
          </p:cNvPr>
          <p:cNvSpPr txBox="1">
            <a:spLocks noGrp="1"/>
          </p:cNvSpPr>
          <p:nvPr>
            <p:ph type="title"/>
          </p:nvPr>
        </p:nvSpPr>
        <p:spPr>
          <a:xfrm>
            <a:off x="198758" y="571912"/>
            <a:ext cx="6185264" cy="1114040"/>
          </a:xfrm>
          <a:prstGeom prst="rect">
            <a:avLst/>
          </a:prstGeom>
        </p:spPr>
        <p:txBody>
          <a:bodyPr spcFirstLastPara="1" wrap="square" lIns="0" tIns="0" rIns="0" bIns="0" anchor="ctr" anchorCtr="0">
            <a:noAutofit/>
          </a:bodyPr>
          <a:lstStyle/>
          <a:p>
            <a:pPr algn="ctr"/>
            <a:r>
              <a:rPr lang="en-US" sz="3200" dirty="0">
                <a:latin typeface="KG Red Hands" panose="02000505000000020004" pitchFamily="2" charset="0"/>
              </a:rPr>
              <a:t>GRADING</a:t>
            </a:r>
            <a:endParaRPr sz="3200" dirty="0">
              <a:latin typeface="KG Red Hands" panose="02000505000000020004" pitchFamily="2" charset="0"/>
            </a:endParaRPr>
          </a:p>
        </p:txBody>
      </p:sp>
      <p:sp>
        <p:nvSpPr>
          <p:cNvPr id="2" name="TextBox 1">
            <a:extLst>
              <a:ext uri="{FF2B5EF4-FFF2-40B4-BE49-F238E27FC236}">
                <a16:creationId xmlns:a16="http://schemas.microsoft.com/office/drawing/2014/main" id="{633D7452-025D-4746-8E1F-733FFAB3C80E}"/>
              </a:ext>
            </a:extLst>
          </p:cNvPr>
          <p:cNvSpPr txBox="1"/>
          <p:nvPr/>
        </p:nvSpPr>
        <p:spPr>
          <a:xfrm>
            <a:off x="848686" y="2431748"/>
            <a:ext cx="10494628" cy="4154984"/>
          </a:xfrm>
          <a:prstGeom prst="rect">
            <a:avLst/>
          </a:prstGeom>
          <a:solidFill>
            <a:schemeClr val="bg1"/>
          </a:solidFill>
          <a:ln>
            <a:solidFill>
              <a:schemeClr val="bg1"/>
            </a:solidFill>
          </a:ln>
        </p:spPr>
        <p:txBody>
          <a:bodyPr wrap="square" rtlCol="0">
            <a:spAutoFit/>
          </a:bodyPr>
          <a:lstStyle/>
          <a:p>
            <a:pPr marL="285750" indent="-285750">
              <a:buFont typeface="Arial" panose="020B0604020202020204" pitchFamily="34" charset="0"/>
              <a:buChar char="•"/>
            </a:pPr>
            <a:r>
              <a:rPr lang="en-US" sz="2400" dirty="0">
                <a:latin typeface="HelloRecess" panose="02000603000000000000" pitchFamily="2" charset="0"/>
                <a:ea typeface="HelloRecess" panose="02000603000000000000" pitchFamily="2" charset="0"/>
              </a:rPr>
              <a:t>Per Saint Johns County School District policies</a:t>
            </a:r>
          </a:p>
          <a:p>
            <a:pPr marL="285750" indent="-285750">
              <a:buFont typeface="Arial" panose="020B0604020202020204" pitchFamily="34" charset="0"/>
              <a:buChar char="•"/>
            </a:pPr>
            <a:r>
              <a:rPr lang="en-US" sz="2400" dirty="0">
                <a:latin typeface="HelloRecess" panose="02000603000000000000" pitchFamily="2" charset="0"/>
                <a:ea typeface="HelloRecess" panose="02000603000000000000" pitchFamily="2" charset="0"/>
              </a:rPr>
              <a:t>70% Summative</a:t>
            </a:r>
          </a:p>
          <a:p>
            <a:pPr marL="742950" lvl="1" indent="-285750">
              <a:buFont typeface="Arial" panose="020B0604020202020204" pitchFamily="34" charset="0"/>
              <a:buChar char="•"/>
            </a:pPr>
            <a:r>
              <a:rPr lang="en-US" sz="2400" dirty="0">
                <a:latin typeface="HelloRecess" panose="02000603000000000000" pitchFamily="2" charset="0"/>
                <a:ea typeface="HelloRecess" panose="02000603000000000000" pitchFamily="2" charset="0"/>
              </a:rPr>
              <a:t>Test</a:t>
            </a:r>
          </a:p>
          <a:p>
            <a:pPr marL="742950" lvl="1" indent="-285750">
              <a:buFont typeface="Arial" panose="020B0604020202020204" pitchFamily="34" charset="0"/>
              <a:buChar char="•"/>
            </a:pPr>
            <a:r>
              <a:rPr lang="en-US" sz="2400" dirty="0">
                <a:latin typeface="HelloRecess" panose="02000603000000000000" pitchFamily="2" charset="0"/>
                <a:ea typeface="HelloRecess" panose="02000603000000000000" pitchFamily="2" charset="0"/>
              </a:rPr>
              <a:t>Research papers/presentations</a:t>
            </a:r>
          </a:p>
          <a:p>
            <a:pPr marL="742950" lvl="1" indent="-285750">
              <a:buFont typeface="Arial" panose="020B0604020202020204" pitchFamily="34" charset="0"/>
              <a:buChar char="•"/>
            </a:pPr>
            <a:r>
              <a:rPr lang="en-US" sz="2400" dirty="0">
                <a:latin typeface="HelloRecess" panose="02000603000000000000" pitchFamily="2" charset="0"/>
                <a:ea typeface="HelloRecess" panose="02000603000000000000" pitchFamily="2" charset="0"/>
              </a:rPr>
              <a:t>Project</a:t>
            </a:r>
          </a:p>
          <a:p>
            <a:pPr marL="285750" indent="-285750">
              <a:buFont typeface="Arial" panose="020B0604020202020204" pitchFamily="34" charset="0"/>
              <a:buChar char="•"/>
            </a:pPr>
            <a:r>
              <a:rPr lang="en-US" sz="2400" dirty="0">
                <a:latin typeface="HelloRecess" panose="02000603000000000000" pitchFamily="2" charset="0"/>
                <a:ea typeface="HelloRecess" panose="02000603000000000000" pitchFamily="2" charset="0"/>
              </a:rPr>
              <a:t>30% Formative</a:t>
            </a:r>
          </a:p>
          <a:p>
            <a:pPr marL="742950" lvl="1" indent="-285750">
              <a:buFont typeface="Arial" panose="020B0604020202020204" pitchFamily="34" charset="0"/>
              <a:buChar char="•"/>
            </a:pPr>
            <a:r>
              <a:rPr lang="en-US" sz="2400" dirty="0">
                <a:latin typeface="HelloRecess" panose="02000603000000000000" pitchFamily="2" charset="0"/>
                <a:ea typeface="HelloRecess" panose="02000603000000000000" pitchFamily="2" charset="0"/>
              </a:rPr>
              <a:t>Quizzes</a:t>
            </a:r>
          </a:p>
          <a:p>
            <a:pPr marL="742950" lvl="1" indent="-285750">
              <a:buFont typeface="Arial" panose="020B0604020202020204" pitchFamily="34" charset="0"/>
              <a:buChar char="•"/>
            </a:pPr>
            <a:r>
              <a:rPr lang="en-US" sz="2400" dirty="0">
                <a:latin typeface="HelloRecess" panose="02000603000000000000" pitchFamily="2" charset="0"/>
                <a:ea typeface="HelloRecess" panose="02000603000000000000" pitchFamily="2" charset="0"/>
              </a:rPr>
              <a:t>Labs</a:t>
            </a:r>
            <a:br>
              <a:rPr lang="en-US" dirty="0">
                <a:latin typeface="HelloRecess" panose="02000603000000000000" pitchFamily="2" charset="0"/>
                <a:ea typeface="HelloRecess" panose="02000603000000000000" pitchFamily="2" charset="0"/>
              </a:rPr>
            </a:br>
            <a:br>
              <a:rPr lang="en-US" dirty="0">
                <a:highlight>
                  <a:srgbClr val="FFFF00"/>
                </a:highlight>
                <a:latin typeface="HelloRecess" panose="02000603000000000000" pitchFamily="2" charset="0"/>
                <a:ea typeface="HelloRecess" panose="02000603000000000000" pitchFamily="2" charset="0"/>
              </a:rPr>
            </a:br>
            <a:br>
              <a:rPr lang="en-US" dirty="0">
                <a:highlight>
                  <a:srgbClr val="FFFF00"/>
                </a:highlight>
                <a:latin typeface="HelloRecess" panose="02000603000000000000" pitchFamily="2" charset="0"/>
                <a:ea typeface="HelloRecess" panose="02000603000000000000" pitchFamily="2" charset="0"/>
              </a:rPr>
            </a:br>
            <a:br>
              <a:rPr lang="en-US" dirty="0">
                <a:highlight>
                  <a:srgbClr val="FFFF00"/>
                </a:highlight>
                <a:latin typeface="HelloRecess" panose="02000603000000000000" pitchFamily="2" charset="0"/>
                <a:ea typeface="HelloRecess" panose="02000603000000000000" pitchFamily="2" charset="0"/>
              </a:rPr>
            </a:br>
            <a:endParaRPr lang="en-US" dirty="0">
              <a:highlight>
                <a:srgbClr val="FFFF00"/>
              </a:highlight>
              <a:latin typeface="HelloRecess" panose="02000603000000000000" pitchFamily="2" charset="0"/>
              <a:ea typeface="HelloRecess" panose="02000603000000000000" pitchFamily="2" charset="0"/>
            </a:endParaRPr>
          </a:p>
        </p:txBody>
      </p:sp>
    </p:spTree>
    <p:extLst>
      <p:ext uri="{BB962C8B-B14F-4D97-AF65-F5344CB8AC3E}">
        <p14:creationId xmlns:p14="http://schemas.microsoft.com/office/powerpoint/2010/main" val="31448590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8" name="Google Shape;139;p21">
            <a:extLst>
              <a:ext uri="{FF2B5EF4-FFF2-40B4-BE49-F238E27FC236}">
                <a16:creationId xmlns:a16="http://schemas.microsoft.com/office/drawing/2014/main" id="{6282403A-3074-4E59-9163-7CF54FE749A7}"/>
              </a:ext>
            </a:extLst>
          </p:cNvPr>
          <p:cNvSpPr txBox="1">
            <a:spLocks noGrp="1"/>
          </p:cNvSpPr>
          <p:nvPr>
            <p:ph type="title"/>
          </p:nvPr>
        </p:nvSpPr>
        <p:spPr>
          <a:xfrm>
            <a:off x="198758" y="571912"/>
            <a:ext cx="6185264" cy="1114040"/>
          </a:xfrm>
          <a:prstGeom prst="rect">
            <a:avLst/>
          </a:prstGeom>
        </p:spPr>
        <p:txBody>
          <a:bodyPr spcFirstLastPara="1" wrap="square" lIns="0" tIns="0" rIns="0" bIns="0" anchor="ctr" anchorCtr="0">
            <a:noAutofit/>
          </a:bodyPr>
          <a:lstStyle/>
          <a:p>
            <a:pPr algn="ctr"/>
            <a:r>
              <a:rPr lang="en-US" sz="2800" dirty="0">
                <a:latin typeface="KG Red Hands" panose="02000505000000020004" pitchFamily="2" charset="0"/>
              </a:rPr>
              <a:t>Keys to success in this course</a:t>
            </a:r>
            <a:endParaRPr sz="2800" dirty="0">
              <a:latin typeface="KG Red Hands" panose="02000505000000020004" pitchFamily="2" charset="0"/>
            </a:endParaRPr>
          </a:p>
        </p:txBody>
      </p:sp>
      <p:sp>
        <p:nvSpPr>
          <p:cNvPr id="2" name="TextBox 1">
            <a:extLst>
              <a:ext uri="{FF2B5EF4-FFF2-40B4-BE49-F238E27FC236}">
                <a16:creationId xmlns:a16="http://schemas.microsoft.com/office/drawing/2014/main" id="{633D7452-025D-4746-8E1F-733FFAB3C80E}"/>
              </a:ext>
            </a:extLst>
          </p:cNvPr>
          <p:cNvSpPr txBox="1"/>
          <p:nvPr/>
        </p:nvSpPr>
        <p:spPr>
          <a:xfrm>
            <a:off x="848686" y="2431748"/>
            <a:ext cx="10494628" cy="3416320"/>
          </a:xfrm>
          <a:prstGeom prst="rect">
            <a:avLst/>
          </a:prstGeom>
          <a:solidFill>
            <a:schemeClr val="bg1"/>
          </a:solidFill>
          <a:ln>
            <a:solidFill>
              <a:schemeClr val="bg1"/>
            </a:solidFill>
          </a:ln>
        </p:spPr>
        <p:txBody>
          <a:bodyPr wrap="square" rtlCol="0">
            <a:spAutoFit/>
          </a:bodyPr>
          <a:lstStyle/>
          <a:p>
            <a:pPr marL="285750" indent="-285750">
              <a:buFont typeface="Arial" panose="020B0604020202020204" pitchFamily="34" charset="0"/>
              <a:buChar char="•"/>
            </a:pPr>
            <a:r>
              <a:rPr lang="en-US" sz="2400" dirty="0">
                <a:latin typeface="HelloRecess" panose="02000603000000000000" pitchFamily="2" charset="0"/>
                <a:ea typeface="HelloRecess" panose="02000603000000000000" pitchFamily="2" charset="0"/>
              </a:rPr>
              <a:t>Follow the agenda posted on Schoology</a:t>
            </a:r>
          </a:p>
          <a:p>
            <a:pPr marL="285750" indent="-285750">
              <a:buFont typeface="Arial" panose="020B0604020202020204" pitchFamily="34" charset="0"/>
              <a:buChar char="•"/>
            </a:pPr>
            <a:r>
              <a:rPr lang="en-US" sz="2400" dirty="0">
                <a:latin typeface="HelloRecess" panose="02000603000000000000" pitchFamily="2" charset="0"/>
                <a:ea typeface="HelloRecess" panose="02000603000000000000" pitchFamily="2" charset="0"/>
              </a:rPr>
              <a:t>Use the unit scales as a guide</a:t>
            </a:r>
          </a:p>
          <a:p>
            <a:pPr marL="285750" indent="-285750">
              <a:buFont typeface="Arial" panose="020B0604020202020204" pitchFamily="34" charset="0"/>
              <a:buChar char="•"/>
            </a:pPr>
            <a:r>
              <a:rPr lang="en-US" sz="2400" dirty="0">
                <a:latin typeface="HelloRecess" panose="02000603000000000000" pitchFamily="2" charset="0"/>
                <a:ea typeface="HelloRecess" panose="02000603000000000000" pitchFamily="2" charset="0"/>
              </a:rPr>
              <a:t>Read the assigned pages from the textbook</a:t>
            </a:r>
          </a:p>
          <a:p>
            <a:pPr marL="285750" indent="-285750">
              <a:buFont typeface="Arial" panose="020B0604020202020204" pitchFamily="34" charset="0"/>
              <a:buChar char="•"/>
            </a:pPr>
            <a:r>
              <a:rPr lang="en-US" sz="2400" dirty="0">
                <a:latin typeface="HelloRecess" panose="02000603000000000000" pitchFamily="2" charset="0"/>
                <a:ea typeface="HelloRecess" panose="02000603000000000000" pitchFamily="2" charset="0"/>
              </a:rPr>
              <a:t>Do the recommended homework questions</a:t>
            </a:r>
          </a:p>
          <a:p>
            <a:pPr marL="285750" indent="-285750">
              <a:buFont typeface="Arial" panose="020B0604020202020204" pitchFamily="34" charset="0"/>
              <a:buChar char="•"/>
            </a:pPr>
            <a:r>
              <a:rPr lang="en-US" sz="2400" dirty="0">
                <a:latin typeface="HelloRecess" panose="02000603000000000000" pitchFamily="2" charset="0"/>
                <a:ea typeface="HelloRecess" panose="02000603000000000000" pitchFamily="2" charset="0"/>
              </a:rPr>
              <a:t>Pay attention and take notes as necessary in class</a:t>
            </a:r>
          </a:p>
          <a:p>
            <a:pPr marL="285750" indent="-285750">
              <a:buFont typeface="Arial" panose="020B0604020202020204" pitchFamily="34" charset="0"/>
              <a:buChar char="•"/>
            </a:pPr>
            <a:r>
              <a:rPr lang="en-US" sz="2400" dirty="0">
                <a:latin typeface="HelloRecess" panose="02000603000000000000" pitchFamily="2" charset="0"/>
                <a:ea typeface="HelloRecess" panose="02000603000000000000" pitchFamily="2" charset="0"/>
              </a:rPr>
              <a:t>When given class time to work on assignments make effective use of that time</a:t>
            </a:r>
          </a:p>
          <a:p>
            <a:pPr marL="285750" indent="-285750">
              <a:buFont typeface="Arial" panose="020B0604020202020204" pitchFamily="34" charset="0"/>
              <a:buChar char="•"/>
            </a:pPr>
            <a:r>
              <a:rPr lang="en-US" sz="2400" dirty="0">
                <a:latin typeface="HelloRecess" panose="02000603000000000000" pitchFamily="2" charset="0"/>
                <a:ea typeface="HelloRecess" panose="02000603000000000000" pitchFamily="2" charset="0"/>
              </a:rPr>
              <a:t>Participate in labs and turn in your lab notebook</a:t>
            </a:r>
          </a:p>
          <a:p>
            <a:pPr marL="285750" indent="-285750">
              <a:buFont typeface="Arial" panose="020B0604020202020204" pitchFamily="34" charset="0"/>
              <a:buChar char="•"/>
            </a:pPr>
            <a:r>
              <a:rPr lang="en-US" sz="2400" dirty="0">
                <a:latin typeface="HelloRecess" panose="02000603000000000000" pitchFamily="2" charset="0"/>
                <a:ea typeface="HelloRecess" panose="02000603000000000000" pitchFamily="2" charset="0"/>
              </a:rPr>
              <a:t>Work hard but have fun!</a:t>
            </a:r>
            <a:endParaRPr lang="en-US" dirty="0">
              <a:highlight>
                <a:srgbClr val="FFFF00"/>
              </a:highlight>
              <a:latin typeface="HelloRecess" panose="02000603000000000000" pitchFamily="2" charset="0"/>
              <a:ea typeface="HelloRecess" panose="02000603000000000000" pitchFamily="2" charset="0"/>
            </a:endParaRPr>
          </a:p>
        </p:txBody>
      </p:sp>
    </p:spTree>
    <p:extLst>
      <p:ext uri="{BB962C8B-B14F-4D97-AF65-F5344CB8AC3E}">
        <p14:creationId xmlns:p14="http://schemas.microsoft.com/office/powerpoint/2010/main" val="10612465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8" name="Google Shape;139;p21">
            <a:extLst>
              <a:ext uri="{FF2B5EF4-FFF2-40B4-BE49-F238E27FC236}">
                <a16:creationId xmlns:a16="http://schemas.microsoft.com/office/drawing/2014/main" id="{6282403A-3074-4E59-9163-7CF54FE749A7}"/>
              </a:ext>
            </a:extLst>
          </p:cNvPr>
          <p:cNvSpPr txBox="1">
            <a:spLocks noGrp="1"/>
          </p:cNvSpPr>
          <p:nvPr>
            <p:ph type="title"/>
          </p:nvPr>
        </p:nvSpPr>
        <p:spPr>
          <a:xfrm>
            <a:off x="188484" y="571912"/>
            <a:ext cx="6185264" cy="1114040"/>
          </a:xfrm>
          <a:prstGeom prst="rect">
            <a:avLst/>
          </a:prstGeom>
        </p:spPr>
        <p:txBody>
          <a:bodyPr spcFirstLastPara="1" wrap="square" lIns="0" tIns="0" rIns="0" bIns="0" anchor="ctr" anchorCtr="0">
            <a:noAutofit/>
          </a:bodyPr>
          <a:lstStyle/>
          <a:p>
            <a:pPr algn="ctr"/>
            <a:r>
              <a:rPr lang="en-US" sz="2800" dirty="0">
                <a:latin typeface="KG Red Hands" panose="02000505000000020004" pitchFamily="2" charset="0"/>
              </a:rPr>
              <a:t>Course Happenings….</a:t>
            </a:r>
            <a:endParaRPr sz="2800" dirty="0">
              <a:latin typeface="KG Red Hands" panose="02000505000000020004" pitchFamily="2" charset="0"/>
            </a:endParaRPr>
          </a:p>
        </p:txBody>
      </p:sp>
      <p:sp>
        <p:nvSpPr>
          <p:cNvPr id="2" name="TextBox 1">
            <a:extLst>
              <a:ext uri="{FF2B5EF4-FFF2-40B4-BE49-F238E27FC236}">
                <a16:creationId xmlns:a16="http://schemas.microsoft.com/office/drawing/2014/main" id="{633D7452-025D-4746-8E1F-733FFAB3C80E}"/>
              </a:ext>
            </a:extLst>
          </p:cNvPr>
          <p:cNvSpPr txBox="1"/>
          <p:nvPr/>
        </p:nvSpPr>
        <p:spPr>
          <a:xfrm>
            <a:off x="604430" y="2305653"/>
            <a:ext cx="4936397" cy="3662541"/>
          </a:xfrm>
          <a:prstGeom prst="rect">
            <a:avLst/>
          </a:prstGeom>
          <a:solidFill>
            <a:schemeClr val="bg1"/>
          </a:solidFill>
          <a:ln>
            <a:solidFill>
              <a:schemeClr val="bg1"/>
            </a:solidFill>
          </a:ln>
        </p:spPr>
        <p:txBody>
          <a:bodyPr wrap="square" rtlCol="0">
            <a:spAutoFit/>
          </a:bodyPr>
          <a:lstStyle/>
          <a:p>
            <a:pPr marL="285750" indent="-285750">
              <a:buFont typeface="Arial" panose="020B0604020202020204" pitchFamily="34" charset="0"/>
              <a:buChar char="•"/>
            </a:pPr>
            <a:r>
              <a:rPr lang="en-US" sz="2000" dirty="0">
                <a:latin typeface="HelloRecess" panose="02000603000000000000" pitchFamily="2" charset="0"/>
                <a:ea typeface="HelloRecess" panose="02000603000000000000" pitchFamily="2" charset="0"/>
              </a:rPr>
              <a:t>So far, your student has learned some basic robotics concepts along with basic electricity and electronics. Each week they are building on their knowledge and building circuits with more advanced components. It has been awesome to watch them discover the technical world around them!  </a:t>
            </a:r>
            <a:br>
              <a:rPr lang="en-US" dirty="0">
                <a:highlight>
                  <a:srgbClr val="FFFF00"/>
                </a:highlight>
                <a:latin typeface="HelloRecess" panose="02000603000000000000" pitchFamily="2" charset="0"/>
                <a:ea typeface="HelloRecess" panose="02000603000000000000" pitchFamily="2" charset="0"/>
              </a:rPr>
            </a:br>
            <a:br>
              <a:rPr lang="en-US" dirty="0">
                <a:highlight>
                  <a:srgbClr val="FFFF00"/>
                </a:highlight>
                <a:latin typeface="HelloRecess" panose="02000603000000000000" pitchFamily="2" charset="0"/>
                <a:ea typeface="HelloRecess" panose="02000603000000000000" pitchFamily="2" charset="0"/>
              </a:rPr>
            </a:br>
            <a:br>
              <a:rPr lang="en-US" dirty="0">
                <a:highlight>
                  <a:srgbClr val="FFFF00"/>
                </a:highlight>
                <a:latin typeface="HelloRecess" panose="02000603000000000000" pitchFamily="2" charset="0"/>
                <a:ea typeface="HelloRecess" panose="02000603000000000000" pitchFamily="2" charset="0"/>
              </a:rPr>
            </a:br>
            <a:br>
              <a:rPr lang="en-US" dirty="0">
                <a:highlight>
                  <a:srgbClr val="FFFF00"/>
                </a:highlight>
                <a:latin typeface="HelloRecess" panose="02000603000000000000" pitchFamily="2" charset="0"/>
                <a:ea typeface="HelloRecess" panose="02000603000000000000" pitchFamily="2" charset="0"/>
              </a:rPr>
            </a:br>
            <a:endParaRPr lang="en-US" dirty="0">
              <a:highlight>
                <a:srgbClr val="FFFF00"/>
              </a:highlight>
              <a:latin typeface="HelloRecess" panose="02000603000000000000" pitchFamily="2" charset="0"/>
              <a:ea typeface="HelloRecess" panose="02000603000000000000" pitchFamily="2" charset="0"/>
            </a:endParaRPr>
          </a:p>
        </p:txBody>
      </p:sp>
      <p:pic>
        <p:nvPicPr>
          <p:cNvPr id="4" name="Picture 3">
            <a:extLst>
              <a:ext uri="{FF2B5EF4-FFF2-40B4-BE49-F238E27FC236}">
                <a16:creationId xmlns:a16="http://schemas.microsoft.com/office/drawing/2014/main" id="{0748748D-C0E6-4F37-ADBA-0AD755A92310}"/>
              </a:ext>
            </a:extLst>
          </p:cNvPr>
          <p:cNvPicPr>
            <a:picLocks noChangeAspect="1"/>
          </p:cNvPicPr>
          <p:nvPr/>
        </p:nvPicPr>
        <p:blipFill>
          <a:blip r:embed="rId3"/>
          <a:stretch>
            <a:fillRect/>
          </a:stretch>
        </p:blipFill>
        <p:spPr>
          <a:xfrm>
            <a:off x="6096000" y="1897912"/>
            <a:ext cx="5322066" cy="3991550"/>
          </a:xfrm>
          <a:prstGeom prst="rect">
            <a:avLst/>
          </a:prstGeom>
          <a:ln w="31750">
            <a:solidFill>
              <a:schemeClr val="tx1"/>
            </a:solidFill>
          </a:ln>
        </p:spPr>
      </p:pic>
      <p:sp>
        <p:nvSpPr>
          <p:cNvPr id="6" name="TextBox 5">
            <a:extLst>
              <a:ext uri="{FF2B5EF4-FFF2-40B4-BE49-F238E27FC236}">
                <a16:creationId xmlns:a16="http://schemas.microsoft.com/office/drawing/2014/main" id="{5D850CAA-17A4-4FE0-AE42-7F7092957A86}"/>
              </a:ext>
            </a:extLst>
          </p:cNvPr>
          <p:cNvSpPr txBox="1"/>
          <p:nvPr/>
        </p:nvSpPr>
        <p:spPr>
          <a:xfrm>
            <a:off x="6096000" y="6101422"/>
            <a:ext cx="5181600" cy="369332"/>
          </a:xfrm>
          <a:prstGeom prst="rect">
            <a:avLst/>
          </a:prstGeom>
          <a:solidFill>
            <a:schemeClr val="bg1"/>
          </a:solidFill>
          <a:ln>
            <a:solidFill>
              <a:schemeClr val="bg1"/>
            </a:solidFill>
          </a:ln>
        </p:spPr>
        <p:txBody>
          <a:bodyPr wrap="square" rtlCol="0">
            <a:spAutoFit/>
          </a:bodyPr>
          <a:lstStyle/>
          <a:p>
            <a:pPr algn="ctr"/>
            <a:r>
              <a:rPr lang="en-US" dirty="0">
                <a:latin typeface="HelloRecess" panose="02000603000000000000" pitchFamily="2" charset="0"/>
                <a:ea typeface="HelloRecess" panose="02000603000000000000" pitchFamily="2" charset="0"/>
              </a:rPr>
              <a:t>Students build an ultrasonic sensor circuit </a:t>
            </a:r>
            <a:endParaRPr lang="en-US" dirty="0">
              <a:highlight>
                <a:srgbClr val="FFFF00"/>
              </a:highlight>
              <a:latin typeface="HelloRecess" panose="02000603000000000000" pitchFamily="2" charset="0"/>
              <a:ea typeface="HelloRecess" panose="02000603000000000000" pitchFamily="2" charset="0"/>
            </a:endParaRPr>
          </a:p>
        </p:txBody>
      </p:sp>
    </p:spTree>
    <p:extLst>
      <p:ext uri="{BB962C8B-B14F-4D97-AF65-F5344CB8AC3E}">
        <p14:creationId xmlns:p14="http://schemas.microsoft.com/office/powerpoint/2010/main" val="1421361884"/>
      </p:ext>
    </p:extLst>
  </p:cSld>
  <p:clrMapOvr>
    <a:masterClrMapping/>
  </p:clrMapOvr>
</p:sld>
</file>

<file path=ppt/theme/theme1.xml><?xml version="1.0" encoding="utf-8"?>
<a:theme xmlns:a="http://schemas.openxmlformats.org/drawingml/2006/main" name="Tybalt template">
  <a:themeElements>
    <a:clrScheme name="Custom 347">
      <a:dk1>
        <a:srgbClr val="1A1135"/>
      </a:dk1>
      <a:lt1>
        <a:srgbClr val="FFFFFF"/>
      </a:lt1>
      <a:dk2>
        <a:srgbClr val="6A6185"/>
      </a:dk2>
      <a:lt2>
        <a:srgbClr val="F1F0F3"/>
      </a:lt2>
      <a:accent1>
        <a:srgbClr val="EB37A6"/>
      </a:accent1>
      <a:accent2>
        <a:srgbClr val="8A3ACC"/>
      </a:accent2>
      <a:accent3>
        <a:srgbClr val="1994EB"/>
      </a:accent3>
      <a:accent4>
        <a:srgbClr val="80D126"/>
      </a:accent4>
      <a:accent5>
        <a:srgbClr val="FFBF00"/>
      </a:accent5>
      <a:accent6>
        <a:srgbClr val="F1473D"/>
      </a:accent6>
      <a:hlink>
        <a:srgbClr val="FFFFFF"/>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4284</TotalTime>
  <Words>714</Words>
  <Application>Microsoft Office PowerPoint</Application>
  <PresentationFormat>Widescreen</PresentationFormat>
  <Paragraphs>58</Paragraphs>
  <Slides>10</Slides>
  <Notes>10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10</vt:i4>
      </vt:variant>
    </vt:vector>
  </HeadingPairs>
  <TitlesOfParts>
    <vt:vector size="19" baseType="lpstr">
      <vt:lpstr>Calibri</vt:lpstr>
      <vt:lpstr>Caveat Brush</vt:lpstr>
      <vt:lpstr>HelloRecess</vt:lpstr>
      <vt:lpstr>Arial</vt:lpstr>
      <vt:lpstr>Patrick Hand</vt:lpstr>
      <vt:lpstr>KG Red Hands</vt:lpstr>
      <vt:lpstr>CollegiateFLF</vt:lpstr>
      <vt:lpstr>Century Gothic</vt:lpstr>
      <vt:lpstr>Tybalt template</vt:lpstr>
      <vt:lpstr>TOCOI CREEK HIGH SCHOOL </vt:lpstr>
      <vt:lpstr>ABOUT YOUR TEACHER</vt:lpstr>
      <vt:lpstr>COMMUNICATION AND PARENT CONFERENCES</vt:lpstr>
      <vt:lpstr>ROBOTIC DESIGN ESSENTIALS YEAR AT A GLANCE</vt:lpstr>
      <vt:lpstr>ROBOTIC DESIGN ESSENTIALS YEAR AT A GLANCE</vt:lpstr>
      <vt:lpstr>HOMEWORK</vt:lpstr>
      <vt:lpstr>GRADING</vt:lpstr>
      <vt:lpstr>Keys to success in this course</vt:lpstr>
      <vt:lpstr>Course Happenings….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TOCOI CREEK HIGH SCHOOL</dc:title>
  <dc:creator>Amanda A. Lewis</dc:creator>
  <cp:lastModifiedBy>Jeramy Brux</cp:lastModifiedBy>
  <cp:revision>13</cp:revision>
  <dcterms:created xsi:type="dcterms:W3CDTF">2021-09-20T16:36:07Z</dcterms:created>
  <dcterms:modified xsi:type="dcterms:W3CDTF">2021-09-24T13:17:40Z</dcterms:modified>
</cp:coreProperties>
</file>