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atrick Hand"/>
      <p:regular r:id="rId12"/>
    </p:embeddedFont>
    <p:embeddedFont>
      <p:font typeface="Caveat Brush"/>
      <p:regular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veatBrush-regular.fntdata"/><Relationship Id="rId12" Type="http://schemas.openxmlformats.org/officeDocument/2006/relationships/font" Target="fonts/PatrickH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5320" r="0" t="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6600"/>
            </a:gs>
            <a:gs pos="81000">
              <a:srgbClr val="585A5F"/>
            </a:gs>
            <a:gs pos="100000">
              <a:srgbClr val="585A5F"/>
            </a:gs>
          </a:gsLst>
          <a:lin ang="2700006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b="0" i="0" sz="3600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937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937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937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937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937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937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937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937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b="0" i="0" sz="2600" u="none" cap="none" strike="noStrik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indent="0" lvl="1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0" lvl="2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0" lvl="3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0" lvl="4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0" lvl="5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0" lvl="6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0" lvl="7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0" lvl="8" marL="0" marR="0" rtl="0" algn="r">
              <a:buClr>
                <a:schemeClr val="dk1"/>
              </a:buClr>
              <a:buSzPts val="753"/>
              <a:buFont typeface="Caveat Brush"/>
              <a:buNone/>
              <a:defRPr b="0" i="0" sz="753" u="none" cap="none" strike="noStrik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tjohns.k12.fl.us/year-at-a-glance/" TargetMode="External"/><Relationship Id="rId4" Type="http://schemas.openxmlformats.org/officeDocument/2006/relationships/hyperlink" Target="https://www.stjohns.k12.fl.us/year-at-a-glanc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TOCOI CREEK HIGH SCHOOL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6" name="Google Shape;26;p3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6384022" y="647413"/>
            <a:ext cx="795093" cy="88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A1135"/>
                </a:solidFill>
                <a:latin typeface="Arial"/>
                <a:ea typeface="Arial"/>
                <a:cs typeface="Arial"/>
                <a:sym typeface="Arial"/>
              </a:rPr>
              <a:t>2021 – 2022 Open House</a:t>
            </a:r>
            <a:endParaRPr b="0" i="0" sz="1800" u="none" cap="none" strike="noStrike">
              <a:solidFill>
                <a:srgbClr val="1A1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048699" y="4240106"/>
            <a:ext cx="60946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Mrs.  Lori McGuffin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3003368" y="2873144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Creative Writing I &amp; II </a:t>
            </a:r>
            <a:endParaRPr b="0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7859799" y="1808458"/>
            <a:ext cx="5548632" cy="4135181"/>
            <a:chOff x="95060" y="294025"/>
            <a:chExt cx="5548632" cy="4135181"/>
          </a:xfrm>
        </p:grpSpPr>
        <p:sp>
          <p:nvSpPr>
            <p:cNvPr id="35" name="Google Shape;35;p4"/>
            <p:cNvSpPr/>
            <p:nvPr/>
          </p:nvSpPr>
          <p:spPr>
            <a:xfrm>
              <a:off x="292311" y="1448012"/>
              <a:ext cx="2647415" cy="2614064"/>
            </a:xfrm>
            <a:prstGeom prst="frame">
              <a:avLst>
                <a:gd fmla="val 5450" name="adj1"/>
              </a:avLst>
            </a:prstGeom>
            <a:solidFill>
              <a:srgbClr val="BBBABC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82897" y="294025"/>
              <a:ext cx="3532204" cy="413518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22999" r="-22999" t="0"/>
              </a:stretch>
            </a:blipFill>
            <a:ln cap="flat" cmpd="sng" w="25400">
              <a:solidFill>
                <a:srgbClr val="140C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 txBox="1"/>
            <p:nvPr/>
          </p:nvSpPr>
          <p:spPr>
            <a:xfrm>
              <a:off x="95060" y="1198549"/>
              <a:ext cx="3388589" cy="310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142225" spcFirstLastPara="1" rIns="1422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ICON TO ADD PICTURE</a:t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964234" y="1438497"/>
              <a:ext cx="1679458" cy="2614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ABOUT ME (TEACHER)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226102" y="1905506"/>
            <a:ext cx="840232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Favorites: Author: Kate Chopin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 in High School: English!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Hobbies: Going to the beach, tennis,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reading, writing, theatre, spending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with my friends and family,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Jaguars football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625166" y="2413337"/>
            <a:ext cx="10494628" cy="360098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Lori.mcguffin@stjohns.k12.fl.us</a:t>
            </a:r>
            <a:b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8:30-9:20 a.m. and 11:10-12:25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Voicemail: 904.547.4260 Ext: 80694 |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Supplies: Please make sure you have sent in a plastic folder with pockets and prongs and page protectors for your child’s portfolio.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NOTE THAT ST. JOHN’S COUNTY SCHOOL DISTRICT TEACHERS HAVE UP TO 48 SCHOOL HOURS TO RESPOND TO A REQUEST FOR CONTACT. PLEASE DO NOT SUBMIT TIME SENSITIVE CONCERNS VIA EMAIL.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Creative Writing </a:t>
            </a:r>
            <a:br>
              <a:rPr lang="en-US" sz="320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YEAR AT A GLANCE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609600" y="1533526"/>
            <a:ext cx="10590839" cy="473975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Q1-Creativity, Characterization, Short Stories, Imagery, Scary Short Stories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Q2-Complete sentences vs Fragments/Run-ons, Poetry, Figurative Language, Short Stories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Q3- Distracting Grammar Mistakes, Poetry, Books in Verse, Graphic Novels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Q4- Memoirs, News and Media Writing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 cap="flat" cmpd="sng" w="9525">
            <a:solidFill>
              <a:srgbClr val="F379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SJCSD YEAR AT A GLANCE:</a:t>
            </a:r>
            <a:r>
              <a:rPr lang="en-US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https://www.stjohns.k12.fl.us/year-at-a-glance/</a:t>
            </a:r>
            <a:r>
              <a:rPr i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 Late WorK and Make Up Work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848686" y="2746073"/>
            <a:ext cx="10494628" cy="221599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Assignments will be accepted late with a ten-point deduction for each day they are late.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have two days upon return to make up missed assignments for excused absences.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assignments, handouts, and materials are available on Schoology. 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GRADING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 txBox="1"/>
          <p:nvPr/>
        </p:nvSpPr>
        <p:spPr>
          <a:xfrm>
            <a:off x="848686" y="2413337"/>
            <a:ext cx="10494628" cy="304698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Formatives: 30% Include daily journal entries, narrative writing, poetry, memoirs, articles, and more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Summatives: 70% Include projects, final drafts of stories and poems, end of semester portfolio of writing samples</a:t>
            </a: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b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9"/>
          <p:cNvGrpSpPr/>
          <p:nvPr/>
        </p:nvGrpSpPr>
        <p:grpSpPr>
          <a:xfrm>
            <a:off x="7653794" y="1825935"/>
            <a:ext cx="2301238" cy="2507525"/>
            <a:chOff x="281953" y="307237"/>
            <a:chExt cx="2301238" cy="2507525"/>
          </a:xfrm>
        </p:grpSpPr>
        <p:sp>
          <p:nvSpPr>
            <p:cNvPr id="73" name="Google Shape;73;p9"/>
            <p:cNvSpPr/>
            <p:nvPr/>
          </p:nvSpPr>
          <p:spPr>
            <a:xfrm>
              <a:off x="644856" y="1093588"/>
              <a:ext cx="909300" cy="897845"/>
            </a:xfrm>
            <a:prstGeom prst="frame">
              <a:avLst>
                <a:gd fmla="val 5450" name="adj1"/>
              </a:avLst>
            </a:prstGeom>
            <a:solidFill>
              <a:srgbClr val="BBBABC">
                <a:alpha val="4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281953" y="307237"/>
              <a:ext cx="2301238" cy="25075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4999" r="-4998" t="0"/>
              </a:stretch>
            </a:blipFill>
            <a:ln cap="flat" cmpd="sng" w="25400">
              <a:solidFill>
                <a:srgbClr val="140C2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577106" y="1007906"/>
              <a:ext cx="1163869" cy="10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9"/>
            <p:cNvSpPr txBox="1"/>
            <p:nvPr/>
          </p:nvSpPr>
          <p:spPr>
            <a:xfrm>
              <a:off x="577106" y="1007906"/>
              <a:ext cx="1163869" cy="10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50800" spcFirstLastPara="1" rIns="508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rPr lang="en-US" sz="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CLICK ICON TO ADD PICTURE</a:t>
              </a: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906041" y="1090320"/>
              <a:ext cx="576838" cy="8978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9"/>
          <p:cNvSpPr txBox="1"/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THANK YOU! </a:t>
            </a:r>
            <a:endParaRPr sz="320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PLEASURE TO PARTNER WITH YOU IN THIS YEAR’S EDUCATIONAL JOURNEY. WE APPRECIATE YOUR CONTINUED SUPPORT. </a:t>
            </a:r>
            <a:endParaRPr/>
          </a:p>
        </p:txBody>
      </p:sp>
      <p:pic>
        <p:nvPicPr>
          <p:cNvPr descr="Logo&#10;&#10;Description automatically generated" id="80" name="Google Shape;80;p9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4743229" y="4492070"/>
            <a:ext cx="1888307" cy="20977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HORNS UP…TOCOI!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