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Patrick Hand"/>
      <p:regular r:id="rId12"/>
    </p:embeddedFont>
    <p:embeddedFont>
      <p:font typeface="Caveat Brush"/>
      <p:regular r:id="rId13"/>
    </p:embeddedFon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aveatBrush-regular.fntdata"/><Relationship Id="rId12" Type="http://schemas.openxmlformats.org/officeDocument/2006/relationships/font" Target="fonts/PatrickHan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 name="Google Shape;23;p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3: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p4: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13"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0" l="5320" r="0" t="0"/>
          <a:stretch/>
        </p:blipFill>
        <p:spPr>
          <a:xfrm>
            <a:off x="0" y="477169"/>
            <a:ext cx="8874400" cy="1300133"/>
          </a:xfrm>
          <a:prstGeom prst="rect">
            <a:avLst/>
          </a:prstGeom>
          <a:noFill/>
          <a:ln>
            <a:noFill/>
          </a:ln>
        </p:spPr>
      </p:pic>
      <p:pic>
        <p:nvPicPr>
          <p:cNvPr id="15" name="Google Shape;15;p2"/>
          <p:cNvPicPr preferRelativeResize="0"/>
          <p:nvPr/>
        </p:nvPicPr>
        <p:blipFill rotWithShape="1">
          <a:blip r:embed="rId3">
            <a:alphaModFix amt="50000"/>
          </a:blip>
          <a:srcRect b="0" l="0" r="0" t="0"/>
          <a:stretch/>
        </p:blipFill>
        <p:spPr>
          <a:xfrm>
            <a:off x="0" y="0"/>
            <a:ext cx="12192000" cy="6858000"/>
          </a:xfrm>
          <a:prstGeom prst="rect">
            <a:avLst/>
          </a:prstGeom>
          <a:noFill/>
          <a:ln>
            <a:noFill/>
          </a:ln>
        </p:spPr>
      </p:pic>
      <p:sp>
        <p:nvSpPr>
          <p:cNvPr id="16" name="Google Shape;16;p2"/>
          <p:cNvSpPr txBox="1"/>
          <p:nvPr>
            <p:ph type="title"/>
          </p:nvPr>
        </p:nvSpPr>
        <p:spPr>
          <a:xfrm>
            <a:off x="609600" y="620334"/>
            <a:ext cx="7824800" cy="1002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600"/>
              <a:buNone/>
              <a:defRPr/>
            </a:lvl1pPr>
            <a:lvl2pPr lvl="1" algn="l">
              <a:lnSpc>
                <a:spcPct val="90000"/>
              </a:lnSpc>
              <a:spcBef>
                <a:spcPts val="0"/>
              </a:spcBef>
              <a:spcAft>
                <a:spcPts val="0"/>
              </a:spcAft>
              <a:buSzPts val="3600"/>
              <a:buNone/>
              <a:defRPr/>
            </a:lvl2pPr>
            <a:lvl3pPr lvl="2" algn="l">
              <a:lnSpc>
                <a:spcPct val="90000"/>
              </a:lnSpc>
              <a:spcBef>
                <a:spcPts val="0"/>
              </a:spcBef>
              <a:spcAft>
                <a:spcPts val="0"/>
              </a:spcAft>
              <a:buSzPts val="3600"/>
              <a:buNone/>
              <a:defRPr/>
            </a:lvl3pPr>
            <a:lvl4pPr lvl="3" algn="l">
              <a:lnSpc>
                <a:spcPct val="90000"/>
              </a:lnSpc>
              <a:spcBef>
                <a:spcPts val="0"/>
              </a:spcBef>
              <a:spcAft>
                <a:spcPts val="0"/>
              </a:spcAft>
              <a:buSzPts val="3600"/>
              <a:buNone/>
              <a:defRPr/>
            </a:lvl4pPr>
            <a:lvl5pPr lvl="4" algn="l">
              <a:lnSpc>
                <a:spcPct val="90000"/>
              </a:lnSpc>
              <a:spcBef>
                <a:spcPts val="0"/>
              </a:spcBef>
              <a:spcAft>
                <a:spcPts val="0"/>
              </a:spcAft>
              <a:buSzPts val="3600"/>
              <a:buNone/>
              <a:defRPr/>
            </a:lvl5pPr>
            <a:lvl6pPr lvl="5" algn="l">
              <a:lnSpc>
                <a:spcPct val="90000"/>
              </a:lnSpc>
              <a:spcBef>
                <a:spcPts val="0"/>
              </a:spcBef>
              <a:spcAft>
                <a:spcPts val="0"/>
              </a:spcAft>
              <a:buSzPts val="3600"/>
              <a:buNone/>
              <a:defRPr/>
            </a:lvl6pPr>
            <a:lvl7pPr lvl="6" algn="l">
              <a:lnSpc>
                <a:spcPct val="90000"/>
              </a:lnSpc>
              <a:spcBef>
                <a:spcPts val="0"/>
              </a:spcBef>
              <a:spcAft>
                <a:spcPts val="0"/>
              </a:spcAft>
              <a:buSzPts val="3600"/>
              <a:buNone/>
              <a:defRPr/>
            </a:lvl7pPr>
            <a:lvl8pPr lvl="7" algn="l">
              <a:lnSpc>
                <a:spcPct val="90000"/>
              </a:lnSpc>
              <a:spcBef>
                <a:spcPts val="0"/>
              </a:spcBef>
              <a:spcAft>
                <a:spcPts val="0"/>
              </a:spcAft>
              <a:buSzPts val="3600"/>
              <a:buNone/>
              <a:defRPr/>
            </a:lvl8pPr>
            <a:lvl9pPr lvl="8" algn="l">
              <a:lnSpc>
                <a:spcPct val="90000"/>
              </a:lnSpc>
              <a:spcBef>
                <a:spcPts val="0"/>
              </a:spcBef>
              <a:spcAft>
                <a:spcPts val="0"/>
              </a:spcAft>
              <a:buSzPts val="3600"/>
              <a:buNone/>
              <a:defRPr/>
            </a:lvl9pPr>
          </a:lstStyle>
          <a:p/>
        </p:txBody>
      </p:sp>
      <p:sp>
        <p:nvSpPr>
          <p:cNvPr id="17" name="Google Shape;17;p2"/>
          <p:cNvSpPr txBox="1"/>
          <p:nvPr>
            <p:ph idx="1" type="body"/>
          </p:nvPr>
        </p:nvSpPr>
        <p:spPr>
          <a:xfrm>
            <a:off x="609601" y="1999333"/>
            <a:ext cx="3360400" cy="4169200"/>
          </a:xfrm>
          <a:prstGeom prst="rect">
            <a:avLst/>
          </a:prstGeom>
          <a:noFill/>
          <a:ln>
            <a:noFill/>
          </a:ln>
          <a:effectLst>
            <a:outerShdw blurRad="42863" rotWithShape="0" algn="bl" dir="5400000" dist="9525">
              <a:schemeClr val="dk1">
                <a:alpha val="20000"/>
              </a:schemeClr>
            </a:outerShdw>
          </a:effectLst>
        </p:spPr>
        <p:txBody>
          <a:bodyPr anchorCtr="0" anchor="t" bIns="0" lIns="0" spcFirstLastPara="1" rIns="0" wrap="square" tIns="0">
            <a:noAutofit/>
          </a:bodyPr>
          <a:lstStyle>
            <a:lvl1pPr indent="-368300" lvl="0" marL="457200" algn="l">
              <a:lnSpc>
                <a:spcPct val="115000"/>
              </a:lnSpc>
              <a:spcBef>
                <a:spcPts val="348"/>
              </a:spcBef>
              <a:spcAft>
                <a:spcPts val="0"/>
              </a:spcAft>
              <a:buSzPts val="2200"/>
              <a:buChar char="✔"/>
              <a:defRPr sz="1275"/>
            </a:lvl1pPr>
            <a:lvl2pPr indent="-368300" lvl="1" marL="914400" algn="l">
              <a:lnSpc>
                <a:spcPct val="115000"/>
              </a:lnSpc>
              <a:spcBef>
                <a:spcPts val="0"/>
              </a:spcBef>
              <a:spcAft>
                <a:spcPts val="0"/>
              </a:spcAft>
              <a:buSzPts val="2200"/>
              <a:buChar char="○"/>
              <a:defRPr sz="1275"/>
            </a:lvl2pPr>
            <a:lvl3pPr indent="-368300" lvl="2" marL="1371600" algn="l">
              <a:lnSpc>
                <a:spcPct val="115000"/>
              </a:lnSpc>
              <a:spcBef>
                <a:spcPts val="0"/>
              </a:spcBef>
              <a:spcAft>
                <a:spcPts val="0"/>
              </a:spcAft>
              <a:buSzPts val="2200"/>
              <a:buChar char="■"/>
              <a:defRPr sz="1275"/>
            </a:lvl3pPr>
            <a:lvl4pPr indent="-368300" lvl="3" marL="1828800" algn="l">
              <a:lnSpc>
                <a:spcPct val="115000"/>
              </a:lnSpc>
              <a:spcBef>
                <a:spcPts val="0"/>
              </a:spcBef>
              <a:spcAft>
                <a:spcPts val="0"/>
              </a:spcAft>
              <a:buSzPts val="2200"/>
              <a:buChar char="●"/>
              <a:defRPr sz="1275"/>
            </a:lvl4pPr>
            <a:lvl5pPr indent="-368300" lvl="4" marL="2286000" algn="l">
              <a:lnSpc>
                <a:spcPct val="115000"/>
              </a:lnSpc>
              <a:spcBef>
                <a:spcPts val="0"/>
              </a:spcBef>
              <a:spcAft>
                <a:spcPts val="0"/>
              </a:spcAft>
              <a:buSzPts val="2200"/>
              <a:buChar char="○"/>
              <a:defRPr sz="1275"/>
            </a:lvl5pPr>
            <a:lvl6pPr indent="-368300" lvl="5" marL="2743200" algn="l">
              <a:lnSpc>
                <a:spcPct val="115000"/>
              </a:lnSpc>
              <a:spcBef>
                <a:spcPts val="0"/>
              </a:spcBef>
              <a:spcAft>
                <a:spcPts val="0"/>
              </a:spcAft>
              <a:buSzPts val="2200"/>
              <a:buChar char="■"/>
              <a:defRPr sz="1275"/>
            </a:lvl6pPr>
            <a:lvl7pPr indent="-368300" lvl="6" marL="3200400" algn="l">
              <a:lnSpc>
                <a:spcPct val="115000"/>
              </a:lnSpc>
              <a:spcBef>
                <a:spcPts val="0"/>
              </a:spcBef>
              <a:spcAft>
                <a:spcPts val="0"/>
              </a:spcAft>
              <a:buSzPts val="2200"/>
              <a:buChar char="●"/>
              <a:defRPr sz="1275"/>
            </a:lvl7pPr>
            <a:lvl8pPr indent="-368300" lvl="7" marL="3657600" algn="l">
              <a:lnSpc>
                <a:spcPct val="115000"/>
              </a:lnSpc>
              <a:spcBef>
                <a:spcPts val="0"/>
              </a:spcBef>
              <a:spcAft>
                <a:spcPts val="0"/>
              </a:spcAft>
              <a:buSzPts val="2200"/>
              <a:buChar char="○"/>
              <a:defRPr sz="1275"/>
            </a:lvl8pPr>
            <a:lvl9pPr indent="-368300" lvl="8" marL="4114800" algn="l">
              <a:lnSpc>
                <a:spcPct val="115000"/>
              </a:lnSpc>
              <a:spcBef>
                <a:spcPts val="0"/>
              </a:spcBef>
              <a:spcAft>
                <a:spcPts val="0"/>
              </a:spcAft>
              <a:buSzPts val="2200"/>
              <a:buChar char="■"/>
              <a:defRPr sz="1275"/>
            </a:lvl9pPr>
          </a:lstStyle>
          <a:p/>
        </p:txBody>
      </p:sp>
      <p:sp>
        <p:nvSpPr>
          <p:cNvPr id="18" name="Google Shape;18;p2"/>
          <p:cNvSpPr txBox="1"/>
          <p:nvPr>
            <p:ph idx="2" type="body"/>
          </p:nvPr>
        </p:nvSpPr>
        <p:spPr>
          <a:xfrm>
            <a:off x="4415802" y="1999333"/>
            <a:ext cx="3360400" cy="4169200"/>
          </a:xfrm>
          <a:prstGeom prst="rect">
            <a:avLst/>
          </a:prstGeom>
          <a:noFill/>
          <a:ln>
            <a:noFill/>
          </a:ln>
          <a:effectLst>
            <a:outerShdw blurRad="42863" rotWithShape="0" algn="bl" dir="5400000" dist="9525">
              <a:schemeClr val="dk1">
                <a:alpha val="20000"/>
              </a:schemeClr>
            </a:outerShdw>
          </a:effectLst>
        </p:spPr>
        <p:txBody>
          <a:bodyPr anchorCtr="0" anchor="t" bIns="0" lIns="0" spcFirstLastPara="1" rIns="0" wrap="square" tIns="0">
            <a:noAutofit/>
          </a:bodyPr>
          <a:lstStyle>
            <a:lvl1pPr indent="-368300" lvl="0" marL="457200" algn="l">
              <a:lnSpc>
                <a:spcPct val="115000"/>
              </a:lnSpc>
              <a:spcBef>
                <a:spcPts val="348"/>
              </a:spcBef>
              <a:spcAft>
                <a:spcPts val="0"/>
              </a:spcAft>
              <a:buSzPts val="2200"/>
              <a:buChar char="✔"/>
              <a:defRPr sz="1275"/>
            </a:lvl1pPr>
            <a:lvl2pPr indent="-368300" lvl="1" marL="914400" algn="l">
              <a:lnSpc>
                <a:spcPct val="115000"/>
              </a:lnSpc>
              <a:spcBef>
                <a:spcPts val="0"/>
              </a:spcBef>
              <a:spcAft>
                <a:spcPts val="0"/>
              </a:spcAft>
              <a:buSzPts val="2200"/>
              <a:buChar char="○"/>
              <a:defRPr sz="1275"/>
            </a:lvl2pPr>
            <a:lvl3pPr indent="-368300" lvl="2" marL="1371600" algn="l">
              <a:lnSpc>
                <a:spcPct val="115000"/>
              </a:lnSpc>
              <a:spcBef>
                <a:spcPts val="0"/>
              </a:spcBef>
              <a:spcAft>
                <a:spcPts val="0"/>
              </a:spcAft>
              <a:buSzPts val="2200"/>
              <a:buChar char="■"/>
              <a:defRPr sz="1275"/>
            </a:lvl3pPr>
            <a:lvl4pPr indent="-368300" lvl="3" marL="1828800" algn="l">
              <a:lnSpc>
                <a:spcPct val="115000"/>
              </a:lnSpc>
              <a:spcBef>
                <a:spcPts val="0"/>
              </a:spcBef>
              <a:spcAft>
                <a:spcPts val="0"/>
              </a:spcAft>
              <a:buSzPts val="2200"/>
              <a:buChar char="●"/>
              <a:defRPr sz="1275"/>
            </a:lvl4pPr>
            <a:lvl5pPr indent="-368300" lvl="4" marL="2286000" algn="l">
              <a:lnSpc>
                <a:spcPct val="115000"/>
              </a:lnSpc>
              <a:spcBef>
                <a:spcPts val="0"/>
              </a:spcBef>
              <a:spcAft>
                <a:spcPts val="0"/>
              </a:spcAft>
              <a:buSzPts val="2200"/>
              <a:buChar char="○"/>
              <a:defRPr sz="1275"/>
            </a:lvl5pPr>
            <a:lvl6pPr indent="-368300" lvl="5" marL="2743200" algn="l">
              <a:lnSpc>
                <a:spcPct val="115000"/>
              </a:lnSpc>
              <a:spcBef>
                <a:spcPts val="0"/>
              </a:spcBef>
              <a:spcAft>
                <a:spcPts val="0"/>
              </a:spcAft>
              <a:buSzPts val="2200"/>
              <a:buChar char="■"/>
              <a:defRPr sz="1275"/>
            </a:lvl6pPr>
            <a:lvl7pPr indent="-368300" lvl="6" marL="3200400" algn="l">
              <a:lnSpc>
                <a:spcPct val="115000"/>
              </a:lnSpc>
              <a:spcBef>
                <a:spcPts val="0"/>
              </a:spcBef>
              <a:spcAft>
                <a:spcPts val="0"/>
              </a:spcAft>
              <a:buSzPts val="2200"/>
              <a:buChar char="●"/>
              <a:defRPr sz="1275"/>
            </a:lvl7pPr>
            <a:lvl8pPr indent="-368300" lvl="7" marL="3657600" algn="l">
              <a:lnSpc>
                <a:spcPct val="115000"/>
              </a:lnSpc>
              <a:spcBef>
                <a:spcPts val="0"/>
              </a:spcBef>
              <a:spcAft>
                <a:spcPts val="0"/>
              </a:spcAft>
              <a:buSzPts val="2200"/>
              <a:buChar char="○"/>
              <a:defRPr sz="1275"/>
            </a:lvl8pPr>
            <a:lvl9pPr indent="-368300" lvl="8" marL="4114800" algn="l">
              <a:lnSpc>
                <a:spcPct val="115000"/>
              </a:lnSpc>
              <a:spcBef>
                <a:spcPts val="0"/>
              </a:spcBef>
              <a:spcAft>
                <a:spcPts val="0"/>
              </a:spcAft>
              <a:buSzPts val="2200"/>
              <a:buChar char="■"/>
              <a:defRPr sz="1275"/>
            </a:lvl9pPr>
          </a:lstStyle>
          <a:p/>
        </p:txBody>
      </p:sp>
      <p:sp>
        <p:nvSpPr>
          <p:cNvPr id="19" name="Google Shape;19;p2"/>
          <p:cNvSpPr txBox="1"/>
          <p:nvPr>
            <p:ph idx="3" type="body"/>
          </p:nvPr>
        </p:nvSpPr>
        <p:spPr>
          <a:xfrm>
            <a:off x="8222001" y="1999333"/>
            <a:ext cx="3360400" cy="4169200"/>
          </a:xfrm>
          <a:prstGeom prst="rect">
            <a:avLst/>
          </a:prstGeom>
          <a:noFill/>
          <a:ln>
            <a:noFill/>
          </a:ln>
          <a:effectLst>
            <a:outerShdw blurRad="42863" rotWithShape="0" algn="bl" dir="5400000" dist="9525">
              <a:schemeClr val="dk1">
                <a:alpha val="20000"/>
              </a:schemeClr>
            </a:outerShdw>
          </a:effectLst>
        </p:spPr>
        <p:txBody>
          <a:bodyPr anchorCtr="0" anchor="t" bIns="0" lIns="0" spcFirstLastPara="1" rIns="0" wrap="square" tIns="0">
            <a:noAutofit/>
          </a:bodyPr>
          <a:lstStyle>
            <a:lvl1pPr indent="-368300" lvl="0" marL="457200" algn="l">
              <a:lnSpc>
                <a:spcPct val="115000"/>
              </a:lnSpc>
              <a:spcBef>
                <a:spcPts val="348"/>
              </a:spcBef>
              <a:spcAft>
                <a:spcPts val="0"/>
              </a:spcAft>
              <a:buSzPts val="2200"/>
              <a:buChar char="✔"/>
              <a:defRPr sz="1275"/>
            </a:lvl1pPr>
            <a:lvl2pPr indent="-368300" lvl="1" marL="914400" algn="l">
              <a:lnSpc>
                <a:spcPct val="115000"/>
              </a:lnSpc>
              <a:spcBef>
                <a:spcPts val="0"/>
              </a:spcBef>
              <a:spcAft>
                <a:spcPts val="0"/>
              </a:spcAft>
              <a:buSzPts val="2200"/>
              <a:buChar char="○"/>
              <a:defRPr sz="1275"/>
            </a:lvl2pPr>
            <a:lvl3pPr indent="-368300" lvl="2" marL="1371600" algn="l">
              <a:lnSpc>
                <a:spcPct val="115000"/>
              </a:lnSpc>
              <a:spcBef>
                <a:spcPts val="0"/>
              </a:spcBef>
              <a:spcAft>
                <a:spcPts val="0"/>
              </a:spcAft>
              <a:buSzPts val="2200"/>
              <a:buChar char="■"/>
              <a:defRPr sz="1275"/>
            </a:lvl3pPr>
            <a:lvl4pPr indent="-368300" lvl="3" marL="1828800" algn="l">
              <a:lnSpc>
                <a:spcPct val="115000"/>
              </a:lnSpc>
              <a:spcBef>
                <a:spcPts val="0"/>
              </a:spcBef>
              <a:spcAft>
                <a:spcPts val="0"/>
              </a:spcAft>
              <a:buSzPts val="2200"/>
              <a:buChar char="●"/>
              <a:defRPr sz="1275"/>
            </a:lvl4pPr>
            <a:lvl5pPr indent="-368300" lvl="4" marL="2286000" algn="l">
              <a:lnSpc>
                <a:spcPct val="115000"/>
              </a:lnSpc>
              <a:spcBef>
                <a:spcPts val="0"/>
              </a:spcBef>
              <a:spcAft>
                <a:spcPts val="0"/>
              </a:spcAft>
              <a:buSzPts val="2200"/>
              <a:buChar char="○"/>
              <a:defRPr sz="1275"/>
            </a:lvl5pPr>
            <a:lvl6pPr indent="-368300" lvl="5" marL="2743200" algn="l">
              <a:lnSpc>
                <a:spcPct val="115000"/>
              </a:lnSpc>
              <a:spcBef>
                <a:spcPts val="0"/>
              </a:spcBef>
              <a:spcAft>
                <a:spcPts val="0"/>
              </a:spcAft>
              <a:buSzPts val="2200"/>
              <a:buChar char="■"/>
              <a:defRPr sz="1275"/>
            </a:lvl6pPr>
            <a:lvl7pPr indent="-368300" lvl="6" marL="3200400" algn="l">
              <a:lnSpc>
                <a:spcPct val="115000"/>
              </a:lnSpc>
              <a:spcBef>
                <a:spcPts val="0"/>
              </a:spcBef>
              <a:spcAft>
                <a:spcPts val="0"/>
              </a:spcAft>
              <a:buSzPts val="2200"/>
              <a:buChar char="●"/>
              <a:defRPr sz="1275"/>
            </a:lvl7pPr>
            <a:lvl8pPr indent="-368300" lvl="7" marL="3657600" algn="l">
              <a:lnSpc>
                <a:spcPct val="115000"/>
              </a:lnSpc>
              <a:spcBef>
                <a:spcPts val="0"/>
              </a:spcBef>
              <a:spcAft>
                <a:spcPts val="0"/>
              </a:spcAft>
              <a:buSzPts val="2200"/>
              <a:buChar char="○"/>
              <a:defRPr sz="1275"/>
            </a:lvl8pPr>
            <a:lvl9pPr indent="-368300" lvl="8" marL="4114800" algn="l">
              <a:lnSpc>
                <a:spcPct val="115000"/>
              </a:lnSpc>
              <a:spcBef>
                <a:spcPts val="0"/>
              </a:spcBef>
              <a:spcAft>
                <a:spcPts val="0"/>
              </a:spcAft>
              <a:buSzPts val="2200"/>
              <a:buChar char="■"/>
              <a:defRPr sz="1275"/>
            </a:lvl9pPr>
          </a:lstStyle>
          <a:p/>
        </p:txBody>
      </p:sp>
      <p:sp>
        <p:nvSpPr>
          <p:cNvPr id="20" name="Google Shape;20;p2"/>
          <p:cNvSpPr txBox="1"/>
          <p:nvPr>
            <p:ph idx="12" type="sldNum"/>
          </p:nvPr>
        </p:nvSpPr>
        <p:spPr>
          <a:xfrm>
            <a:off x="11307445" y="6333135"/>
            <a:ext cx="731600" cy="524800"/>
          </a:xfrm>
          <a:prstGeom prst="rect">
            <a:avLst/>
          </a:prstGeom>
          <a:noFill/>
          <a:ln>
            <a:noFill/>
          </a:ln>
        </p:spPr>
        <p:txBody>
          <a:bodyPr anchorCtr="0" anchor="ctr" bIns="0" lIns="0" spcFirstLastPara="1" rIns="0" wrap="square" tIns="0">
            <a:noAutofit/>
          </a:bodyPr>
          <a:lstStyle>
            <a:lvl1pPr indent="0" lvl="0" mar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1pPr>
            <a:lvl2pPr indent="0" lvl="1" mar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2pPr>
            <a:lvl3pPr indent="0" lvl="2" mar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3pPr>
            <a:lvl4pPr indent="0" lvl="3" mar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4pPr>
            <a:lvl5pPr indent="0" lvl="4" mar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5pPr>
            <a:lvl6pPr indent="0" lvl="5" mar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6pPr>
            <a:lvl7pPr indent="0" lvl="6" mar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7pPr>
            <a:lvl8pPr indent="0" lvl="7" mar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8pPr>
            <a:lvl9pPr indent="0" lvl="8" mar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6600"/>
            </a:gs>
            <a:gs pos="81000">
              <a:srgbClr val="585A5F"/>
            </a:gs>
            <a:gs pos="100000">
              <a:srgbClr val="585A5F"/>
            </a:gs>
          </a:gsLst>
          <a:lin ang="2700006"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620334"/>
            <a:ext cx="7824800" cy="10024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600"/>
              <a:buFont typeface="Caveat Brush"/>
              <a:buNone/>
              <a:defRPr b="0" i="0" sz="3600" u="none" cap="none" strike="noStrike">
                <a:solidFill>
                  <a:schemeClr val="dk1"/>
                </a:solidFill>
                <a:latin typeface="Caveat Brush"/>
                <a:ea typeface="Caveat Brush"/>
                <a:cs typeface="Caveat Brush"/>
                <a:sym typeface="Caveat Brush"/>
              </a:defRPr>
            </a:lvl1pPr>
            <a:lvl2pPr lvl="1" marR="0" rtl="0" algn="l">
              <a:lnSpc>
                <a:spcPct val="90000"/>
              </a:lnSpc>
              <a:spcBef>
                <a:spcPts val="0"/>
              </a:spcBef>
              <a:spcAft>
                <a:spcPts val="0"/>
              </a:spcAft>
              <a:buClr>
                <a:schemeClr val="dk1"/>
              </a:buClr>
              <a:buSzPts val="3600"/>
              <a:buFont typeface="Caveat Brush"/>
              <a:buNone/>
              <a:defRPr b="0" i="0" sz="3600" u="none" cap="none" strike="noStrike">
                <a:solidFill>
                  <a:schemeClr val="dk1"/>
                </a:solidFill>
                <a:latin typeface="Caveat Brush"/>
                <a:ea typeface="Caveat Brush"/>
                <a:cs typeface="Caveat Brush"/>
                <a:sym typeface="Caveat Brush"/>
              </a:defRPr>
            </a:lvl2pPr>
            <a:lvl3pPr lvl="2" marR="0" rtl="0" algn="l">
              <a:lnSpc>
                <a:spcPct val="90000"/>
              </a:lnSpc>
              <a:spcBef>
                <a:spcPts val="0"/>
              </a:spcBef>
              <a:spcAft>
                <a:spcPts val="0"/>
              </a:spcAft>
              <a:buClr>
                <a:schemeClr val="dk1"/>
              </a:buClr>
              <a:buSzPts val="3600"/>
              <a:buFont typeface="Caveat Brush"/>
              <a:buNone/>
              <a:defRPr b="0" i="0" sz="3600" u="none" cap="none" strike="noStrike">
                <a:solidFill>
                  <a:schemeClr val="dk1"/>
                </a:solidFill>
                <a:latin typeface="Caveat Brush"/>
                <a:ea typeface="Caveat Brush"/>
                <a:cs typeface="Caveat Brush"/>
                <a:sym typeface="Caveat Brush"/>
              </a:defRPr>
            </a:lvl3pPr>
            <a:lvl4pPr lvl="3" marR="0" rtl="0" algn="l">
              <a:lnSpc>
                <a:spcPct val="90000"/>
              </a:lnSpc>
              <a:spcBef>
                <a:spcPts val="0"/>
              </a:spcBef>
              <a:spcAft>
                <a:spcPts val="0"/>
              </a:spcAft>
              <a:buClr>
                <a:schemeClr val="dk1"/>
              </a:buClr>
              <a:buSzPts val="3600"/>
              <a:buFont typeface="Caveat Brush"/>
              <a:buNone/>
              <a:defRPr b="0" i="0" sz="3600" u="none" cap="none" strike="noStrike">
                <a:solidFill>
                  <a:schemeClr val="dk1"/>
                </a:solidFill>
                <a:latin typeface="Caveat Brush"/>
                <a:ea typeface="Caveat Brush"/>
                <a:cs typeface="Caveat Brush"/>
                <a:sym typeface="Caveat Brush"/>
              </a:defRPr>
            </a:lvl4pPr>
            <a:lvl5pPr lvl="4" marR="0" rtl="0" algn="l">
              <a:lnSpc>
                <a:spcPct val="90000"/>
              </a:lnSpc>
              <a:spcBef>
                <a:spcPts val="0"/>
              </a:spcBef>
              <a:spcAft>
                <a:spcPts val="0"/>
              </a:spcAft>
              <a:buClr>
                <a:schemeClr val="dk1"/>
              </a:buClr>
              <a:buSzPts val="3600"/>
              <a:buFont typeface="Caveat Brush"/>
              <a:buNone/>
              <a:defRPr b="0" i="0" sz="3600" u="none" cap="none" strike="noStrike">
                <a:solidFill>
                  <a:schemeClr val="dk1"/>
                </a:solidFill>
                <a:latin typeface="Caveat Brush"/>
                <a:ea typeface="Caveat Brush"/>
                <a:cs typeface="Caveat Brush"/>
                <a:sym typeface="Caveat Brush"/>
              </a:defRPr>
            </a:lvl5pPr>
            <a:lvl6pPr lvl="5" marR="0" rtl="0" algn="l">
              <a:lnSpc>
                <a:spcPct val="90000"/>
              </a:lnSpc>
              <a:spcBef>
                <a:spcPts val="0"/>
              </a:spcBef>
              <a:spcAft>
                <a:spcPts val="0"/>
              </a:spcAft>
              <a:buClr>
                <a:schemeClr val="dk1"/>
              </a:buClr>
              <a:buSzPts val="3600"/>
              <a:buFont typeface="Caveat Brush"/>
              <a:buNone/>
              <a:defRPr b="0" i="0" sz="3600" u="none" cap="none" strike="noStrike">
                <a:solidFill>
                  <a:schemeClr val="dk1"/>
                </a:solidFill>
                <a:latin typeface="Caveat Brush"/>
                <a:ea typeface="Caveat Brush"/>
                <a:cs typeface="Caveat Brush"/>
                <a:sym typeface="Caveat Brush"/>
              </a:defRPr>
            </a:lvl6pPr>
            <a:lvl7pPr lvl="6" marR="0" rtl="0" algn="l">
              <a:lnSpc>
                <a:spcPct val="90000"/>
              </a:lnSpc>
              <a:spcBef>
                <a:spcPts val="0"/>
              </a:spcBef>
              <a:spcAft>
                <a:spcPts val="0"/>
              </a:spcAft>
              <a:buClr>
                <a:schemeClr val="dk1"/>
              </a:buClr>
              <a:buSzPts val="3600"/>
              <a:buFont typeface="Caveat Brush"/>
              <a:buNone/>
              <a:defRPr b="0" i="0" sz="3600" u="none" cap="none" strike="noStrike">
                <a:solidFill>
                  <a:schemeClr val="dk1"/>
                </a:solidFill>
                <a:latin typeface="Caveat Brush"/>
                <a:ea typeface="Caveat Brush"/>
                <a:cs typeface="Caveat Brush"/>
                <a:sym typeface="Caveat Brush"/>
              </a:defRPr>
            </a:lvl7pPr>
            <a:lvl8pPr lvl="7" marR="0" rtl="0" algn="l">
              <a:lnSpc>
                <a:spcPct val="90000"/>
              </a:lnSpc>
              <a:spcBef>
                <a:spcPts val="0"/>
              </a:spcBef>
              <a:spcAft>
                <a:spcPts val="0"/>
              </a:spcAft>
              <a:buClr>
                <a:schemeClr val="dk1"/>
              </a:buClr>
              <a:buSzPts val="3600"/>
              <a:buFont typeface="Caveat Brush"/>
              <a:buNone/>
              <a:defRPr b="0" i="0" sz="3600" u="none" cap="none" strike="noStrike">
                <a:solidFill>
                  <a:schemeClr val="dk1"/>
                </a:solidFill>
                <a:latin typeface="Caveat Brush"/>
                <a:ea typeface="Caveat Brush"/>
                <a:cs typeface="Caveat Brush"/>
                <a:sym typeface="Caveat Brush"/>
              </a:defRPr>
            </a:lvl8pPr>
            <a:lvl9pPr lvl="8" marR="0" rtl="0" algn="l">
              <a:lnSpc>
                <a:spcPct val="90000"/>
              </a:lnSpc>
              <a:spcBef>
                <a:spcPts val="0"/>
              </a:spcBef>
              <a:spcAft>
                <a:spcPts val="0"/>
              </a:spcAft>
              <a:buClr>
                <a:schemeClr val="dk1"/>
              </a:buClr>
              <a:buSzPts val="3600"/>
              <a:buFont typeface="Caveat Brush"/>
              <a:buNone/>
              <a:defRPr b="0" i="0" sz="3600" u="none" cap="none" strike="noStrike">
                <a:solidFill>
                  <a:schemeClr val="dk1"/>
                </a:solidFill>
                <a:latin typeface="Caveat Brush"/>
                <a:ea typeface="Caveat Brush"/>
                <a:cs typeface="Caveat Brush"/>
                <a:sym typeface="Caveat Brush"/>
              </a:defRPr>
            </a:lvl9pPr>
          </a:lstStyle>
          <a:p/>
        </p:txBody>
      </p:sp>
      <p:sp>
        <p:nvSpPr>
          <p:cNvPr id="11" name="Google Shape;11;p1"/>
          <p:cNvSpPr txBox="1"/>
          <p:nvPr>
            <p:ph idx="1" type="body"/>
          </p:nvPr>
        </p:nvSpPr>
        <p:spPr>
          <a:xfrm>
            <a:off x="609600" y="1999333"/>
            <a:ext cx="10972800" cy="4169200"/>
          </a:xfrm>
          <a:prstGeom prst="rect">
            <a:avLst/>
          </a:prstGeom>
          <a:noFill/>
          <a:ln>
            <a:noFill/>
          </a:ln>
          <a:effectLst>
            <a:outerShdw blurRad="42863" rotWithShape="0" algn="bl" dir="5400000" dist="9525">
              <a:schemeClr val="dk1">
                <a:alpha val="20000"/>
              </a:schemeClr>
            </a:outerShdw>
          </a:effectLst>
        </p:spPr>
        <p:txBody>
          <a:bodyPr anchorCtr="0" anchor="t" bIns="0" lIns="0" spcFirstLastPara="1" rIns="0" wrap="square" tIns="0">
            <a:noAutofit/>
          </a:bodyPr>
          <a:lstStyle>
            <a:lvl1pPr indent="-342900" lvl="0" marL="457200" marR="0" rtl="0" algn="l">
              <a:lnSpc>
                <a:spcPct val="115000"/>
              </a:lnSpc>
              <a:spcBef>
                <a:spcPts val="600"/>
              </a:spcBef>
              <a:spcAft>
                <a:spcPts val="0"/>
              </a:spcAft>
              <a:buClr>
                <a:schemeClr val="dk1"/>
              </a:buClr>
              <a:buSzPts val="1800"/>
              <a:buFont typeface="Patrick Hand"/>
              <a:buChar char="✔"/>
              <a:defRPr b="0" i="0" sz="2600" u="none" cap="none" strike="noStrike">
                <a:solidFill>
                  <a:schemeClr val="lt1"/>
                </a:solidFill>
                <a:latin typeface="Patrick Hand"/>
                <a:ea typeface="Patrick Hand"/>
                <a:cs typeface="Patrick Hand"/>
                <a:sym typeface="Patrick Hand"/>
              </a:defRPr>
            </a:lvl1pPr>
            <a:lvl2pPr indent="-393700" lvl="1" marL="914400" marR="0" rtl="0" algn="l">
              <a:lnSpc>
                <a:spcPct val="115000"/>
              </a:lnSpc>
              <a:spcBef>
                <a:spcPts val="0"/>
              </a:spcBef>
              <a:spcAft>
                <a:spcPts val="0"/>
              </a:spcAft>
              <a:buClr>
                <a:schemeClr val="lt1"/>
              </a:buClr>
              <a:buSzPts val="2600"/>
              <a:buFont typeface="Patrick Hand"/>
              <a:buChar char="○"/>
              <a:defRPr b="0" i="0" sz="2600" u="none" cap="none" strike="noStrike">
                <a:solidFill>
                  <a:schemeClr val="lt1"/>
                </a:solidFill>
                <a:latin typeface="Patrick Hand"/>
                <a:ea typeface="Patrick Hand"/>
                <a:cs typeface="Patrick Hand"/>
                <a:sym typeface="Patrick Hand"/>
              </a:defRPr>
            </a:lvl2pPr>
            <a:lvl3pPr indent="-393700" lvl="2" marL="1371600" marR="0" rtl="0" algn="l">
              <a:lnSpc>
                <a:spcPct val="115000"/>
              </a:lnSpc>
              <a:spcBef>
                <a:spcPts val="0"/>
              </a:spcBef>
              <a:spcAft>
                <a:spcPts val="0"/>
              </a:spcAft>
              <a:buClr>
                <a:schemeClr val="lt1"/>
              </a:buClr>
              <a:buSzPts val="2600"/>
              <a:buFont typeface="Patrick Hand"/>
              <a:buChar char="■"/>
              <a:defRPr b="0" i="0" sz="2600" u="none" cap="none" strike="noStrike">
                <a:solidFill>
                  <a:schemeClr val="lt1"/>
                </a:solidFill>
                <a:latin typeface="Patrick Hand"/>
                <a:ea typeface="Patrick Hand"/>
                <a:cs typeface="Patrick Hand"/>
                <a:sym typeface="Patrick Hand"/>
              </a:defRPr>
            </a:lvl3pPr>
            <a:lvl4pPr indent="-393700" lvl="3" marL="1828800" marR="0" rtl="0" algn="l">
              <a:lnSpc>
                <a:spcPct val="115000"/>
              </a:lnSpc>
              <a:spcBef>
                <a:spcPts val="0"/>
              </a:spcBef>
              <a:spcAft>
                <a:spcPts val="0"/>
              </a:spcAft>
              <a:buClr>
                <a:schemeClr val="lt1"/>
              </a:buClr>
              <a:buSzPts val="2600"/>
              <a:buFont typeface="Patrick Hand"/>
              <a:buChar char="●"/>
              <a:defRPr b="0" i="0" sz="2600" u="none" cap="none" strike="noStrike">
                <a:solidFill>
                  <a:schemeClr val="lt1"/>
                </a:solidFill>
                <a:latin typeface="Patrick Hand"/>
                <a:ea typeface="Patrick Hand"/>
                <a:cs typeface="Patrick Hand"/>
                <a:sym typeface="Patrick Hand"/>
              </a:defRPr>
            </a:lvl4pPr>
            <a:lvl5pPr indent="-393700" lvl="4" marL="2286000" marR="0" rtl="0" algn="l">
              <a:lnSpc>
                <a:spcPct val="115000"/>
              </a:lnSpc>
              <a:spcBef>
                <a:spcPts val="0"/>
              </a:spcBef>
              <a:spcAft>
                <a:spcPts val="0"/>
              </a:spcAft>
              <a:buClr>
                <a:schemeClr val="lt1"/>
              </a:buClr>
              <a:buSzPts val="2600"/>
              <a:buFont typeface="Patrick Hand"/>
              <a:buChar char="○"/>
              <a:defRPr b="0" i="0" sz="2600" u="none" cap="none" strike="noStrike">
                <a:solidFill>
                  <a:schemeClr val="lt1"/>
                </a:solidFill>
                <a:latin typeface="Patrick Hand"/>
                <a:ea typeface="Patrick Hand"/>
                <a:cs typeface="Patrick Hand"/>
                <a:sym typeface="Patrick Hand"/>
              </a:defRPr>
            </a:lvl5pPr>
            <a:lvl6pPr indent="-393700" lvl="5" marL="2743200" marR="0" rtl="0" algn="l">
              <a:lnSpc>
                <a:spcPct val="115000"/>
              </a:lnSpc>
              <a:spcBef>
                <a:spcPts val="0"/>
              </a:spcBef>
              <a:spcAft>
                <a:spcPts val="0"/>
              </a:spcAft>
              <a:buClr>
                <a:schemeClr val="lt1"/>
              </a:buClr>
              <a:buSzPts val="2600"/>
              <a:buFont typeface="Patrick Hand"/>
              <a:buChar char="■"/>
              <a:defRPr b="0" i="0" sz="2600" u="none" cap="none" strike="noStrike">
                <a:solidFill>
                  <a:schemeClr val="lt1"/>
                </a:solidFill>
                <a:latin typeface="Patrick Hand"/>
                <a:ea typeface="Patrick Hand"/>
                <a:cs typeface="Patrick Hand"/>
                <a:sym typeface="Patrick Hand"/>
              </a:defRPr>
            </a:lvl6pPr>
            <a:lvl7pPr indent="-393700" lvl="6" marL="3200400" marR="0" rtl="0" algn="l">
              <a:lnSpc>
                <a:spcPct val="115000"/>
              </a:lnSpc>
              <a:spcBef>
                <a:spcPts val="0"/>
              </a:spcBef>
              <a:spcAft>
                <a:spcPts val="0"/>
              </a:spcAft>
              <a:buClr>
                <a:schemeClr val="lt1"/>
              </a:buClr>
              <a:buSzPts val="2600"/>
              <a:buFont typeface="Patrick Hand"/>
              <a:buChar char="●"/>
              <a:defRPr b="0" i="0" sz="2600" u="none" cap="none" strike="noStrike">
                <a:solidFill>
                  <a:schemeClr val="lt1"/>
                </a:solidFill>
                <a:latin typeface="Patrick Hand"/>
                <a:ea typeface="Patrick Hand"/>
                <a:cs typeface="Patrick Hand"/>
                <a:sym typeface="Patrick Hand"/>
              </a:defRPr>
            </a:lvl7pPr>
            <a:lvl8pPr indent="-393700" lvl="7" marL="3657600" marR="0" rtl="0" algn="l">
              <a:lnSpc>
                <a:spcPct val="115000"/>
              </a:lnSpc>
              <a:spcBef>
                <a:spcPts val="0"/>
              </a:spcBef>
              <a:spcAft>
                <a:spcPts val="0"/>
              </a:spcAft>
              <a:buClr>
                <a:schemeClr val="lt1"/>
              </a:buClr>
              <a:buSzPts val="2600"/>
              <a:buFont typeface="Patrick Hand"/>
              <a:buChar char="○"/>
              <a:defRPr b="0" i="0" sz="2600" u="none" cap="none" strike="noStrike">
                <a:solidFill>
                  <a:schemeClr val="lt1"/>
                </a:solidFill>
                <a:latin typeface="Patrick Hand"/>
                <a:ea typeface="Patrick Hand"/>
                <a:cs typeface="Patrick Hand"/>
                <a:sym typeface="Patrick Hand"/>
              </a:defRPr>
            </a:lvl8pPr>
            <a:lvl9pPr indent="-393700" lvl="8" marL="4114800" marR="0" rtl="0" algn="l">
              <a:lnSpc>
                <a:spcPct val="115000"/>
              </a:lnSpc>
              <a:spcBef>
                <a:spcPts val="0"/>
              </a:spcBef>
              <a:spcAft>
                <a:spcPts val="0"/>
              </a:spcAft>
              <a:buClr>
                <a:schemeClr val="lt1"/>
              </a:buClr>
              <a:buSzPts val="2600"/>
              <a:buFont typeface="Patrick Hand"/>
              <a:buChar char="■"/>
              <a:defRPr b="0" i="0" sz="2600" u="none" cap="none" strike="noStrike">
                <a:solidFill>
                  <a:schemeClr val="lt1"/>
                </a:solidFill>
                <a:latin typeface="Patrick Hand"/>
                <a:ea typeface="Patrick Hand"/>
                <a:cs typeface="Patrick Hand"/>
                <a:sym typeface="Patrick Hand"/>
              </a:defRPr>
            </a:lvl9pPr>
          </a:lstStyle>
          <a:p/>
        </p:txBody>
      </p:sp>
      <p:sp>
        <p:nvSpPr>
          <p:cNvPr id="12" name="Google Shape;12;p1"/>
          <p:cNvSpPr txBox="1"/>
          <p:nvPr>
            <p:ph idx="12" type="sldNum"/>
          </p:nvPr>
        </p:nvSpPr>
        <p:spPr>
          <a:xfrm>
            <a:off x="11307445" y="6333135"/>
            <a:ext cx="731600" cy="524800"/>
          </a:xfrm>
          <a:prstGeom prst="rect">
            <a:avLst/>
          </a:prstGeom>
          <a:noFill/>
          <a:ln>
            <a:noFill/>
          </a:ln>
        </p:spPr>
        <p:txBody>
          <a:bodyPr anchorCtr="0" anchor="ctr" bIns="0" lIns="0" spcFirstLastPara="1" rIns="0" wrap="square" tIns="0">
            <a:noAutofit/>
          </a:bodyPr>
          <a:lstStyle>
            <a:lvl1pPr indent="0" lvl="0" marL="0" marR="0" rt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1pPr>
            <a:lvl2pPr indent="0" lvl="1" marL="0" marR="0" rt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2pPr>
            <a:lvl3pPr indent="0" lvl="2" marL="0" marR="0" rt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3pPr>
            <a:lvl4pPr indent="0" lvl="3" marL="0" marR="0" rt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4pPr>
            <a:lvl5pPr indent="0" lvl="4" marL="0" marR="0" rt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5pPr>
            <a:lvl6pPr indent="0" lvl="5" marL="0" marR="0" rt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6pPr>
            <a:lvl7pPr indent="0" lvl="6" marL="0" marR="0" rt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7pPr>
            <a:lvl8pPr indent="0" lvl="7" marL="0" marR="0" rt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8pPr>
            <a:lvl9pPr indent="0" lvl="8" marL="0" marR="0" rtl="0" algn="r">
              <a:buClr>
                <a:schemeClr val="dk1"/>
              </a:buClr>
              <a:buSzPts val="753"/>
              <a:buFont typeface="Caveat Brush"/>
              <a:buNone/>
              <a:defRPr b="0" i="0" sz="753" u="none" cap="none" strike="noStrike">
                <a:solidFill>
                  <a:schemeClr val="dk1"/>
                </a:solidFill>
                <a:latin typeface="Caveat Brush"/>
                <a:ea typeface="Caveat Brush"/>
                <a:cs typeface="Caveat Brush"/>
                <a:sym typeface="Caveat Brush"/>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stjohns.k12.fl.us/year-at-a-glance/" TargetMode="External"/><Relationship Id="rId4" Type="http://schemas.openxmlformats.org/officeDocument/2006/relationships/hyperlink" Target="https://www.stjohns.k12.fl.us/year-at-a-gl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3"/>
          <p:cNvSpPr txBox="1"/>
          <p:nvPr>
            <p:ph type="title"/>
          </p:nvPr>
        </p:nvSpPr>
        <p:spPr>
          <a:xfrm>
            <a:off x="198758" y="647413"/>
            <a:ext cx="6185264" cy="111404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600"/>
              <a:buNone/>
            </a:pPr>
            <a:r>
              <a:rPr lang="en-US" sz="3200">
                <a:latin typeface="Arial"/>
                <a:ea typeface="Arial"/>
                <a:cs typeface="Arial"/>
                <a:sym typeface="Arial"/>
              </a:rPr>
              <a:t>TOCOI CREEK HIGH SCHOOL</a:t>
            </a:r>
            <a:br>
              <a:rPr lang="en-US" sz="3200">
                <a:latin typeface="Arial"/>
                <a:ea typeface="Arial"/>
                <a:cs typeface="Arial"/>
                <a:sym typeface="Arial"/>
              </a:rPr>
            </a:br>
            <a:endParaRPr sz="3200">
              <a:latin typeface="Arial"/>
              <a:ea typeface="Arial"/>
              <a:cs typeface="Arial"/>
              <a:sym typeface="Arial"/>
            </a:endParaRPr>
          </a:p>
        </p:txBody>
      </p:sp>
      <p:pic>
        <p:nvPicPr>
          <p:cNvPr descr="Logo&#10;&#10;Description automatically generated" id="26" name="Google Shape;26;p3"/>
          <p:cNvPicPr preferRelativeResize="0"/>
          <p:nvPr/>
        </p:nvPicPr>
        <p:blipFill rotWithShape="1">
          <a:blip r:embed="rId3">
            <a:alphaModFix amt="50000"/>
          </a:blip>
          <a:srcRect b="0" l="0" r="0" t="0"/>
          <a:stretch/>
        </p:blipFill>
        <p:spPr>
          <a:xfrm>
            <a:off x="6384022" y="647413"/>
            <a:ext cx="795093" cy="883270"/>
          </a:xfrm>
          <a:prstGeom prst="rect">
            <a:avLst/>
          </a:prstGeom>
          <a:noFill/>
          <a:ln>
            <a:noFill/>
          </a:ln>
        </p:spPr>
      </p:pic>
      <p:sp>
        <p:nvSpPr>
          <p:cNvPr id="27" name="Google Shape;27;p3"/>
          <p:cNvSpPr txBox="1"/>
          <p:nvPr/>
        </p:nvSpPr>
        <p:spPr>
          <a:xfrm>
            <a:off x="198758" y="1165939"/>
            <a:ext cx="609460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A1135"/>
              </a:buClr>
              <a:buSzPts val="1800"/>
              <a:buFont typeface="Arial"/>
              <a:buNone/>
            </a:pPr>
            <a:r>
              <a:rPr b="0" i="0" lang="en-US" sz="1800" u="none" cap="none" strike="noStrike">
                <a:solidFill>
                  <a:srgbClr val="1A1135"/>
                </a:solidFill>
                <a:latin typeface="Arial"/>
                <a:ea typeface="Arial"/>
                <a:cs typeface="Arial"/>
                <a:sym typeface="Arial"/>
              </a:rPr>
              <a:t>2021 – 2022 Open House</a:t>
            </a:r>
            <a:endParaRPr b="0" i="0" sz="1800" u="none" cap="none" strike="noStrike">
              <a:solidFill>
                <a:srgbClr val="1A1135"/>
              </a:solidFill>
              <a:latin typeface="Arial"/>
              <a:ea typeface="Arial"/>
              <a:cs typeface="Arial"/>
              <a:sym typeface="Arial"/>
            </a:endParaRPr>
          </a:p>
        </p:txBody>
      </p:sp>
      <p:sp>
        <p:nvSpPr>
          <p:cNvPr id="28" name="Google Shape;28;p3"/>
          <p:cNvSpPr txBox="1"/>
          <p:nvPr/>
        </p:nvSpPr>
        <p:spPr>
          <a:xfrm>
            <a:off x="3048699" y="3986106"/>
            <a:ext cx="609460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A1135"/>
              </a:buClr>
              <a:buSzPts val="2400"/>
              <a:buFont typeface="Arial"/>
              <a:buNone/>
            </a:pPr>
            <a:r>
              <a:rPr b="0" i="0" lang="en-US" sz="2400" u="none" cap="none" strike="noStrike">
                <a:solidFill>
                  <a:srgbClr val="1A1135"/>
                </a:solidFill>
                <a:latin typeface="Arial"/>
                <a:ea typeface="Arial"/>
                <a:cs typeface="Arial"/>
                <a:sym typeface="Arial"/>
              </a:rPr>
              <a:t>Ms. Young</a:t>
            </a:r>
            <a:endParaRPr b="0" i="0" sz="2400" u="none" cap="none" strike="noStrike">
              <a:solidFill>
                <a:srgbClr val="1A1135"/>
              </a:solidFill>
              <a:latin typeface="Arial"/>
              <a:ea typeface="Arial"/>
              <a:cs typeface="Arial"/>
              <a:sym typeface="Arial"/>
            </a:endParaRPr>
          </a:p>
        </p:txBody>
      </p:sp>
      <p:sp>
        <p:nvSpPr>
          <p:cNvPr id="29" name="Google Shape;29;p3"/>
          <p:cNvSpPr txBox="1"/>
          <p:nvPr/>
        </p:nvSpPr>
        <p:spPr>
          <a:xfrm>
            <a:off x="3003368" y="2873144"/>
            <a:ext cx="6185264" cy="11140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1A1135"/>
              </a:buClr>
              <a:buSzPts val="3600"/>
              <a:buFont typeface="Caveat Brush"/>
              <a:buNone/>
            </a:pPr>
            <a:r>
              <a:rPr b="0" i="0" lang="en-US" sz="6000" u="none" cap="none" strike="noStrike">
                <a:solidFill>
                  <a:srgbClr val="1A1135"/>
                </a:solidFill>
                <a:latin typeface="Arial"/>
                <a:ea typeface="Arial"/>
                <a:cs typeface="Arial"/>
                <a:sym typeface="Arial"/>
              </a:rPr>
              <a:t>English 2</a:t>
            </a:r>
            <a:endParaRPr b="0" i="0" sz="6000" u="none" cap="none" strike="noStrike">
              <a:solidFill>
                <a:srgbClr val="1A113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grpSp>
        <p:nvGrpSpPr>
          <p:cNvPr id="34" name="Google Shape;34;p4"/>
          <p:cNvGrpSpPr/>
          <p:nvPr/>
        </p:nvGrpSpPr>
        <p:grpSpPr>
          <a:xfrm>
            <a:off x="7764739" y="1808458"/>
            <a:ext cx="5643692" cy="4135181"/>
            <a:chOff x="0" y="294025"/>
            <a:chExt cx="5643692" cy="4135181"/>
          </a:xfrm>
        </p:grpSpPr>
        <p:sp>
          <p:nvSpPr>
            <p:cNvPr id="35" name="Google Shape;35;p4"/>
            <p:cNvSpPr/>
            <p:nvPr/>
          </p:nvSpPr>
          <p:spPr>
            <a:xfrm>
              <a:off x="292311" y="1448012"/>
              <a:ext cx="2647415" cy="2614064"/>
            </a:xfrm>
            <a:prstGeom prst="frame">
              <a:avLst>
                <a:gd fmla="val 5450" name="adj1"/>
              </a:avLst>
            </a:prstGeom>
            <a:solidFill>
              <a:srgbClr val="BBBABC">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0" y="294025"/>
              <a:ext cx="3532204" cy="4135181"/>
            </a:xfrm>
            <a:prstGeom prst="rect">
              <a:avLst/>
            </a:prstGeom>
            <a:blipFill rotWithShape="1">
              <a:blip r:embed="rId3">
                <a:alphaModFix/>
              </a:blip>
              <a:stretch>
                <a:fillRect b="-2999" l="0" r="0" t="-2999"/>
              </a:stretch>
            </a:blipFill>
            <a:ln cap="flat" cmpd="sng" w="25400">
              <a:solidFill>
                <a:srgbClr val="140C2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95060" y="1198549"/>
              <a:ext cx="3388589" cy="3102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txBox="1"/>
            <p:nvPr/>
          </p:nvSpPr>
          <p:spPr>
            <a:xfrm>
              <a:off x="95060" y="1198549"/>
              <a:ext cx="3388589" cy="310292"/>
            </a:xfrm>
            <a:prstGeom prst="rect">
              <a:avLst/>
            </a:prstGeom>
            <a:noFill/>
            <a:ln>
              <a:noFill/>
            </a:ln>
          </p:spPr>
          <p:txBody>
            <a:bodyPr anchorCtr="0" anchor="ctr" bIns="53325" lIns="142225" spcFirstLastPara="1" rIns="142225" wrap="square" tIns="53325">
              <a:noAutofit/>
            </a:bodyPr>
            <a:lstStyle/>
            <a:p>
              <a:pPr indent="0" lvl="0" marL="0" marR="0" rtl="0" algn="ctr">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9" name="Google Shape;39;p4"/>
            <p:cNvSpPr/>
            <p:nvPr/>
          </p:nvSpPr>
          <p:spPr>
            <a:xfrm>
              <a:off x="3964234" y="1438497"/>
              <a:ext cx="1679458" cy="26140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4"/>
          <p:cNvSpPr txBox="1"/>
          <p:nvPr>
            <p:ph type="title"/>
          </p:nvPr>
        </p:nvSpPr>
        <p:spPr>
          <a:xfrm>
            <a:off x="796963" y="561955"/>
            <a:ext cx="6185264" cy="111404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600"/>
              <a:buNone/>
            </a:pPr>
            <a:r>
              <a:rPr lang="en-US" sz="3200">
                <a:latin typeface="Arial"/>
                <a:ea typeface="Arial"/>
                <a:cs typeface="Arial"/>
                <a:sym typeface="Arial"/>
              </a:rPr>
              <a:t>ABOUT ME</a:t>
            </a:r>
            <a:endParaRPr sz="3200">
              <a:latin typeface="Arial"/>
              <a:ea typeface="Arial"/>
              <a:cs typeface="Arial"/>
              <a:sym typeface="Arial"/>
            </a:endParaRPr>
          </a:p>
        </p:txBody>
      </p:sp>
      <p:sp>
        <p:nvSpPr>
          <p:cNvPr id="41" name="Google Shape;41;p4"/>
          <p:cNvSpPr txBox="1"/>
          <p:nvPr/>
        </p:nvSpPr>
        <p:spPr>
          <a:xfrm>
            <a:off x="876300" y="2048728"/>
            <a:ext cx="6276975" cy="424731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Ms. Young grew up in Jensen Beach, Florida. While in high school, Ms. Young worked to create many new traditions as a member of the first graduating class of Jensen Beach High School. </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After graduating from JBHS, Ms. Young attended Flagler College where she received her Bachelor’s in Secondary English Education, and she continued her education at the American College of Education receiving a Masters in Educational Leadership. </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Ms. Young has a passion for teaching and loves showing her students the power of words. She was named the Rookie Teacher of the Year in 2012 at Bartram Trail High School and Teacher of the Year in 2020 at St. Augustine High School and she is excited to  be part of the Toro family!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5"/>
          <p:cNvSpPr txBox="1"/>
          <p:nvPr>
            <p:ph type="title"/>
          </p:nvPr>
        </p:nvSpPr>
        <p:spPr>
          <a:xfrm>
            <a:off x="198758" y="571912"/>
            <a:ext cx="6185264" cy="111404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600"/>
              <a:buNone/>
            </a:pPr>
            <a:r>
              <a:rPr lang="en-US" sz="3200">
                <a:latin typeface="Arial"/>
                <a:ea typeface="Arial"/>
                <a:cs typeface="Arial"/>
                <a:sym typeface="Arial"/>
              </a:rPr>
              <a:t>COMMUNICATION AND PARENT CONFERENCES</a:t>
            </a:r>
            <a:endParaRPr sz="3200">
              <a:latin typeface="Arial"/>
              <a:ea typeface="Arial"/>
              <a:cs typeface="Arial"/>
              <a:sym typeface="Arial"/>
            </a:endParaRPr>
          </a:p>
        </p:txBody>
      </p:sp>
      <p:sp>
        <p:nvSpPr>
          <p:cNvPr id="47" name="Google Shape;47;p5"/>
          <p:cNvSpPr txBox="1"/>
          <p:nvPr/>
        </p:nvSpPr>
        <p:spPr>
          <a:xfrm>
            <a:off x="848686" y="2431748"/>
            <a:ext cx="10494628" cy="341632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Megan.Young@stjohns.k12.fl.us</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8:30-4pm</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Want to stay in the know about what’s happening in English class? Check Schoology each night with your student.</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You are encouraged to read with your child each night for at least 20 minutes to support healthy academic habits and lifelong learning!</a:t>
            </a:r>
            <a:endParaRPr sz="1800">
              <a:solidFill>
                <a:schemeClr val="dk1"/>
              </a:solidFill>
              <a:highlight>
                <a:srgbClr val="FFFF00"/>
              </a:highlight>
              <a:latin typeface="Arial"/>
              <a:ea typeface="Arial"/>
              <a:cs typeface="Arial"/>
              <a:sym typeface="Arial"/>
            </a:endParaRPr>
          </a:p>
          <a:p>
            <a:pPr indent="0" lvl="0" marL="0" marR="0" rtl="0" algn="l">
              <a:spcBef>
                <a:spcPts val="0"/>
              </a:spcBef>
              <a:spcAft>
                <a:spcPts val="0"/>
              </a:spcAft>
              <a:buNone/>
            </a:pPr>
            <a:r>
              <a:t/>
            </a:r>
            <a:endParaRPr sz="1800">
              <a:solidFill>
                <a:schemeClr val="dk1"/>
              </a:solidFill>
              <a:highlight>
                <a:srgbClr val="FFFF00"/>
              </a:highlight>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highlight>
                <a:srgbClr val="FFFF00"/>
              </a:highlight>
              <a:latin typeface="Arial"/>
              <a:ea typeface="Arial"/>
              <a:cs typeface="Arial"/>
              <a:sym typeface="Arial"/>
            </a:endParaRPr>
          </a:p>
          <a:p>
            <a:pPr indent="0" lvl="0" marL="0" marR="0" rtl="0" algn="l">
              <a:spcBef>
                <a:spcPts val="0"/>
              </a:spcBef>
              <a:spcAft>
                <a:spcPts val="0"/>
              </a:spcAft>
              <a:buNone/>
            </a:pPr>
            <a:r>
              <a:t/>
            </a:r>
            <a:endParaRPr sz="1800">
              <a:solidFill>
                <a:schemeClr val="dk1"/>
              </a:solidFill>
              <a:highlight>
                <a:srgbClr val="FFFF00"/>
              </a:highlight>
              <a:latin typeface="Arial"/>
              <a:ea typeface="Arial"/>
              <a:cs typeface="Arial"/>
              <a:sym typeface="Arial"/>
            </a:endParaRPr>
          </a:p>
        </p:txBody>
      </p:sp>
      <p:sp>
        <p:nvSpPr>
          <p:cNvPr id="48" name="Google Shape;48;p5"/>
          <p:cNvSpPr txBox="1"/>
          <p:nvPr/>
        </p:nvSpPr>
        <p:spPr>
          <a:xfrm>
            <a:off x="848686" y="5762868"/>
            <a:ext cx="10494628" cy="523220"/>
          </a:xfrm>
          <a:prstGeom prst="rect">
            <a:avLst/>
          </a:prstGeom>
          <a:solidFill>
            <a:srgbClr val="F37928"/>
          </a:solidFill>
          <a:ln cap="flat" cmpd="sng" w="9525">
            <a:solidFill>
              <a:srgbClr val="F379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IT IS IMPORTANT TO NOTE THAT ST. JOHN’S COUNTY SCHOOL DISTRICT TEACHERS HAVE UP TO 48 SCHOOL HOURS TO RESPOND TO A REQUEST FOR CONTACT. PLEASE DO NOT SUBMIT TIME SENSITIVE CONCERNS VIA EMAIL.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6"/>
          <p:cNvSpPr txBox="1"/>
          <p:nvPr>
            <p:ph type="title"/>
          </p:nvPr>
        </p:nvSpPr>
        <p:spPr>
          <a:xfrm>
            <a:off x="198758" y="571912"/>
            <a:ext cx="6185264" cy="111404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600"/>
              <a:buNone/>
            </a:pPr>
            <a:r>
              <a:rPr lang="en-US" sz="3200">
                <a:latin typeface="Arial"/>
                <a:ea typeface="Arial"/>
                <a:cs typeface="Arial"/>
                <a:sym typeface="Arial"/>
              </a:rPr>
              <a:t>English 2 YEAR AT A GLANCE</a:t>
            </a:r>
            <a:endParaRPr sz="3200">
              <a:latin typeface="Arial"/>
              <a:ea typeface="Arial"/>
              <a:cs typeface="Arial"/>
              <a:sym typeface="Arial"/>
            </a:endParaRPr>
          </a:p>
        </p:txBody>
      </p:sp>
      <p:sp>
        <p:nvSpPr>
          <p:cNvPr id="54" name="Google Shape;54;p6"/>
          <p:cNvSpPr txBox="1"/>
          <p:nvPr/>
        </p:nvSpPr>
        <p:spPr>
          <a:xfrm>
            <a:off x="848686" y="2431748"/>
            <a:ext cx="10494628" cy="2308324"/>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Q1 Standards Focus: Theme and Layers of Meaning</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Q2 Standards Focus: Argument and Persuasion</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Q3 Standards Focus: Narrative Writing</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Q4 Standards Focus: Central Idea (Informational Text)</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 name="Google Shape;55;p6"/>
          <p:cNvSpPr txBox="1"/>
          <p:nvPr/>
        </p:nvSpPr>
        <p:spPr>
          <a:xfrm>
            <a:off x="2799825" y="5732089"/>
            <a:ext cx="6592349" cy="307777"/>
          </a:xfrm>
          <a:prstGeom prst="rect">
            <a:avLst/>
          </a:prstGeom>
          <a:solidFill>
            <a:srgbClr val="F37928"/>
          </a:solidFill>
          <a:ln cap="flat" cmpd="sng" w="9525">
            <a:solidFill>
              <a:srgbClr val="F379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SJCSD YEAR AT A GLANCE:</a:t>
            </a:r>
            <a:r>
              <a:rPr lang="en-US" sz="1400" u="sng">
                <a:solidFill>
                  <a:schemeClr val="hlink"/>
                </a:solidFill>
                <a:latin typeface="Century Gothic"/>
                <a:ea typeface="Century Gothic"/>
                <a:cs typeface="Century Gothic"/>
                <a:sym typeface="Century Gothic"/>
                <a:hlinkClick r:id="rId3"/>
              </a:rPr>
              <a:t> </a:t>
            </a:r>
            <a:r>
              <a:rPr lang="en-US" sz="1400" u="sng">
                <a:solidFill>
                  <a:schemeClr val="hlink"/>
                </a:solidFill>
                <a:latin typeface="Arial"/>
                <a:ea typeface="Arial"/>
                <a:cs typeface="Arial"/>
                <a:sym typeface="Arial"/>
                <a:hlinkClick r:id="rId4"/>
              </a:rPr>
              <a:t>https://www.stjohns.k12.fl.us/year-at-a-glance/</a:t>
            </a:r>
            <a:r>
              <a:rPr i="1" lang="en-US" sz="1400">
                <a:solidFill>
                  <a:schemeClr val="lt1"/>
                </a:solidFill>
                <a:latin typeface="Arial"/>
                <a:ea typeface="Arial"/>
                <a:cs typeface="Arial"/>
                <a:sym typeface="Aria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7"/>
          <p:cNvSpPr txBox="1"/>
          <p:nvPr>
            <p:ph type="title"/>
          </p:nvPr>
        </p:nvSpPr>
        <p:spPr>
          <a:xfrm>
            <a:off x="198758" y="571912"/>
            <a:ext cx="6185264" cy="111404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600"/>
              <a:buNone/>
            </a:pPr>
            <a:r>
              <a:rPr lang="en-US" sz="3200">
                <a:latin typeface="Arial"/>
                <a:ea typeface="Arial"/>
                <a:cs typeface="Arial"/>
                <a:sym typeface="Arial"/>
              </a:rPr>
              <a:t>HOMEWORK</a:t>
            </a:r>
            <a:endParaRPr sz="3200">
              <a:latin typeface="Arial"/>
              <a:ea typeface="Arial"/>
              <a:cs typeface="Arial"/>
              <a:sym typeface="Arial"/>
            </a:endParaRPr>
          </a:p>
        </p:txBody>
      </p:sp>
      <p:sp>
        <p:nvSpPr>
          <p:cNvPr id="61" name="Google Shape;61;p7"/>
          <p:cNvSpPr txBox="1"/>
          <p:nvPr/>
        </p:nvSpPr>
        <p:spPr>
          <a:xfrm>
            <a:off x="848686" y="2431748"/>
            <a:ext cx="10494628" cy="2031325"/>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Check Schoology each night with your student to review work submitted that day, homework that still needs completing, or upcoming tests/assessments. There is ALWAYS something academic to do.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Read for 20 mins each night with your child. </a:t>
            </a:r>
            <a:br>
              <a:rPr lang="en-US" sz="1800">
                <a:solidFill>
                  <a:schemeClr val="dk1"/>
                </a:solidFill>
                <a:highlight>
                  <a:srgbClr val="FFFF00"/>
                </a:highlight>
                <a:latin typeface="Arial"/>
                <a:ea typeface="Arial"/>
                <a:cs typeface="Arial"/>
                <a:sym typeface="Arial"/>
              </a:rPr>
            </a:br>
            <a:br>
              <a:rPr lang="en-US" sz="1800">
                <a:solidFill>
                  <a:schemeClr val="dk1"/>
                </a:solidFill>
                <a:highlight>
                  <a:srgbClr val="FFFF00"/>
                </a:highlight>
                <a:latin typeface="Arial"/>
                <a:ea typeface="Arial"/>
                <a:cs typeface="Arial"/>
                <a:sym typeface="Arial"/>
              </a:rPr>
            </a:br>
            <a:br>
              <a:rPr lang="en-US" sz="1800">
                <a:solidFill>
                  <a:schemeClr val="dk1"/>
                </a:solidFill>
                <a:highlight>
                  <a:srgbClr val="FFFF00"/>
                </a:highlight>
                <a:latin typeface="Arial"/>
                <a:ea typeface="Arial"/>
                <a:cs typeface="Arial"/>
                <a:sym typeface="Arial"/>
              </a:rPr>
            </a:br>
            <a:endParaRPr sz="1800">
              <a:solidFill>
                <a:schemeClr val="dk1"/>
              </a:solidFill>
              <a:highlight>
                <a:srgbClr val="FFFF00"/>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8"/>
          <p:cNvSpPr txBox="1"/>
          <p:nvPr>
            <p:ph type="title"/>
          </p:nvPr>
        </p:nvSpPr>
        <p:spPr>
          <a:xfrm>
            <a:off x="198758" y="571912"/>
            <a:ext cx="6185264" cy="111404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600"/>
              <a:buNone/>
            </a:pPr>
            <a:r>
              <a:rPr lang="en-US" sz="3200">
                <a:latin typeface="Arial"/>
                <a:ea typeface="Arial"/>
                <a:cs typeface="Arial"/>
                <a:sym typeface="Arial"/>
              </a:rPr>
              <a:t>GRADING</a:t>
            </a:r>
            <a:endParaRPr sz="3200">
              <a:latin typeface="Arial"/>
              <a:ea typeface="Arial"/>
              <a:cs typeface="Arial"/>
              <a:sym typeface="Arial"/>
            </a:endParaRPr>
          </a:p>
        </p:txBody>
      </p:sp>
      <p:sp>
        <p:nvSpPr>
          <p:cNvPr id="67" name="Google Shape;67;p8"/>
          <p:cNvSpPr txBox="1"/>
          <p:nvPr/>
        </p:nvSpPr>
        <p:spPr>
          <a:xfrm>
            <a:off x="848686" y="2431748"/>
            <a:ext cx="10494628" cy="646331"/>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70% Summative (After-learning checks)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30 % Formative (During-learning checks)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grpSp>
        <p:nvGrpSpPr>
          <p:cNvPr id="72" name="Google Shape;72;p9"/>
          <p:cNvGrpSpPr/>
          <p:nvPr/>
        </p:nvGrpSpPr>
        <p:grpSpPr>
          <a:xfrm>
            <a:off x="7764739" y="1808458"/>
            <a:ext cx="5643692" cy="4135181"/>
            <a:chOff x="0" y="294025"/>
            <a:chExt cx="5643692" cy="4135181"/>
          </a:xfrm>
        </p:grpSpPr>
        <p:sp>
          <p:nvSpPr>
            <p:cNvPr id="73" name="Google Shape;73;p9"/>
            <p:cNvSpPr/>
            <p:nvPr/>
          </p:nvSpPr>
          <p:spPr>
            <a:xfrm>
              <a:off x="292311" y="1448012"/>
              <a:ext cx="2647415" cy="2614064"/>
            </a:xfrm>
            <a:prstGeom prst="frame">
              <a:avLst>
                <a:gd fmla="val 5450" name="adj1"/>
              </a:avLst>
            </a:prstGeom>
            <a:solidFill>
              <a:srgbClr val="BBBABC">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p:nvPr/>
          </p:nvSpPr>
          <p:spPr>
            <a:xfrm>
              <a:off x="0" y="294025"/>
              <a:ext cx="3532204" cy="4135181"/>
            </a:xfrm>
            <a:prstGeom prst="rect">
              <a:avLst/>
            </a:prstGeom>
            <a:blipFill rotWithShape="1">
              <a:blip r:embed="rId3">
                <a:alphaModFix/>
              </a:blip>
              <a:stretch>
                <a:fillRect b="-2999" l="0" r="0" t="-2999"/>
              </a:stretch>
            </a:blipFill>
            <a:ln cap="flat" cmpd="sng" w="25400">
              <a:solidFill>
                <a:srgbClr val="140C2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9"/>
            <p:cNvSpPr/>
            <p:nvPr/>
          </p:nvSpPr>
          <p:spPr>
            <a:xfrm>
              <a:off x="95060" y="1198549"/>
              <a:ext cx="3388589" cy="3102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9"/>
            <p:cNvSpPr txBox="1"/>
            <p:nvPr/>
          </p:nvSpPr>
          <p:spPr>
            <a:xfrm>
              <a:off x="95060" y="1198549"/>
              <a:ext cx="3388589" cy="310292"/>
            </a:xfrm>
            <a:prstGeom prst="rect">
              <a:avLst/>
            </a:prstGeom>
            <a:noFill/>
            <a:ln>
              <a:noFill/>
            </a:ln>
          </p:spPr>
          <p:txBody>
            <a:bodyPr anchorCtr="0" anchor="ctr" bIns="53325" lIns="142225" spcFirstLastPara="1" rIns="142225" wrap="square" tIns="53325">
              <a:noAutofit/>
            </a:bodyPr>
            <a:lstStyle/>
            <a:p>
              <a:pPr indent="0" lvl="0" marL="0" marR="0" rtl="0" algn="ctr">
                <a:lnSpc>
                  <a:spcPct val="9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77" name="Google Shape;77;p9"/>
            <p:cNvSpPr/>
            <p:nvPr/>
          </p:nvSpPr>
          <p:spPr>
            <a:xfrm>
              <a:off x="3964234" y="1438497"/>
              <a:ext cx="1679458" cy="26140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9"/>
          <p:cNvSpPr txBox="1"/>
          <p:nvPr>
            <p:ph type="title"/>
          </p:nvPr>
        </p:nvSpPr>
        <p:spPr>
          <a:xfrm>
            <a:off x="796963" y="561955"/>
            <a:ext cx="6185264" cy="111404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600"/>
              <a:buNone/>
            </a:pPr>
            <a:r>
              <a:rPr lang="en-US" sz="3200">
                <a:latin typeface="Arial"/>
                <a:ea typeface="Arial"/>
                <a:cs typeface="Arial"/>
                <a:sym typeface="Arial"/>
              </a:rPr>
              <a:t>THANK YOU! </a:t>
            </a:r>
            <a:endParaRPr sz="3200">
              <a:highlight>
                <a:srgbClr val="FFFF00"/>
              </a:highlight>
              <a:latin typeface="Arial"/>
              <a:ea typeface="Arial"/>
              <a:cs typeface="Arial"/>
              <a:sym typeface="Arial"/>
            </a:endParaRPr>
          </a:p>
        </p:txBody>
      </p:sp>
      <p:sp>
        <p:nvSpPr>
          <p:cNvPr id="79" name="Google Shape;79;p9"/>
          <p:cNvSpPr/>
          <p:nvPr/>
        </p:nvSpPr>
        <p:spPr>
          <a:xfrm>
            <a:off x="401652" y="2085175"/>
            <a:ext cx="6725541" cy="2085174"/>
          </a:xfrm>
          <a:prstGeom prst="rect">
            <a:avLst/>
          </a:prstGeom>
          <a:solidFill>
            <a:srgbClr val="CCCCCE"/>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IT IS A PLEASURE TO PARTNER WITH YOU IN THIS YEAR’S EDUCATIONAL JOURNEY. WE APPRECIATE YOUR CONTINUED SUPPORT. </a:t>
            </a:r>
            <a:endParaRPr/>
          </a:p>
        </p:txBody>
      </p:sp>
      <p:pic>
        <p:nvPicPr>
          <p:cNvPr descr="Logo&#10;&#10;Description automatically generated" id="80" name="Google Shape;80;p9"/>
          <p:cNvPicPr preferRelativeResize="0"/>
          <p:nvPr/>
        </p:nvPicPr>
        <p:blipFill rotWithShape="1">
          <a:blip r:embed="rId4">
            <a:alphaModFix amt="50000"/>
          </a:blip>
          <a:srcRect b="0" l="0" r="0" t="0"/>
          <a:stretch/>
        </p:blipFill>
        <p:spPr>
          <a:xfrm>
            <a:off x="4743229" y="4492070"/>
            <a:ext cx="1888307" cy="2097723"/>
          </a:xfrm>
          <a:prstGeom prst="rect">
            <a:avLst/>
          </a:prstGeom>
          <a:noFill/>
          <a:ln>
            <a:noFill/>
          </a:ln>
        </p:spPr>
      </p:pic>
      <p:sp>
        <p:nvSpPr>
          <p:cNvPr id="81" name="Google Shape;81;p9"/>
          <p:cNvSpPr/>
          <p:nvPr/>
        </p:nvSpPr>
        <p:spPr>
          <a:xfrm>
            <a:off x="554052" y="5144263"/>
            <a:ext cx="4189177" cy="793336"/>
          </a:xfrm>
          <a:prstGeom prst="rect">
            <a:avLst/>
          </a:prstGeom>
          <a:solidFill>
            <a:srgbClr val="F37928"/>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HORNS UP…TOCOI!</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