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1"/>
  </p:notesMasterIdLst>
  <p:sldIdLst>
    <p:sldId id="264" r:id="rId2"/>
    <p:sldId id="265" r:id="rId3"/>
    <p:sldId id="266" r:id="rId4"/>
    <p:sldId id="267" r:id="rId5"/>
    <p:sldId id="268" r:id="rId6"/>
    <p:sldId id="269" r:id="rId7"/>
    <p:sldId id="271" r:id="rId8"/>
    <p:sldId id="272" r:id="rId9"/>
    <p:sldId id="274" r:id="rId10"/>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Century Gothic" panose="020B0502020202020204" pitchFamily="34" charset="0"/>
      <p:regular r:id="rId16"/>
      <p:bold r:id="rId17"/>
      <p:italic r:id="rId18"/>
      <p:boldItalic r:id="rId19"/>
    </p:embeddedFont>
    <p:embeddedFont>
      <p:font typeface="CollegiateFLF" panose="020B0604020202020204"/>
      <p:regular r:id="rId20"/>
    </p:embeddedFont>
    <p:embeddedFont>
      <p:font typeface="HelloRecess" panose="020B0604020202020204" charset="0"/>
      <p:regular r:id="rId21"/>
    </p:embeddedFont>
    <p:embeddedFont>
      <p:font typeface="KG Red Hands" panose="020B0604020202020204"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A1902C3-296A-4583-9EAD-78CA38CF3F3D}">
          <p14:sldIdLst>
            <p14:sldId id="264"/>
            <p14:sldId id="265"/>
            <p14:sldId id="266"/>
            <p14:sldId id="267"/>
            <p14:sldId id="268"/>
            <p14:sldId id="269"/>
            <p14:sldId id="271"/>
            <p14:sldId id="272"/>
            <p14:sldId id="27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7928"/>
    <a:srgbClr val="CCCC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190230-CB98-4FD3-8ADD-0ECBCD6560CA}" v="28" dt="2021-09-24T19:51:05.2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p:scale>
          <a:sx n="60" d="100"/>
          <a:sy n="60" d="100"/>
        </p:scale>
        <p:origin x="83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White" userId="08932c79-1585-48e0-a351-4243c0ef9d11" providerId="ADAL" clId="{0E190230-CB98-4FD3-8ADD-0ECBCD6560CA}"/>
    <pc:docChg chg="undo custSel delSld modSld modSection">
      <pc:chgData name="John White" userId="08932c79-1585-48e0-a351-4243c0ef9d11" providerId="ADAL" clId="{0E190230-CB98-4FD3-8ADD-0ECBCD6560CA}" dt="2021-09-24T20:12:53.046" v="2029" actId="13926"/>
      <pc:docMkLst>
        <pc:docMk/>
      </pc:docMkLst>
      <pc:sldChg chg="addSp delSp modSp mod">
        <pc:chgData name="John White" userId="08932c79-1585-48e0-a351-4243c0ef9d11" providerId="ADAL" clId="{0E190230-CB98-4FD3-8ADD-0ECBCD6560CA}" dt="2021-09-24T20:11:55.828" v="2001" actId="14100"/>
        <pc:sldMkLst>
          <pc:docMk/>
          <pc:sldMk cId="0" sldId="264"/>
        </pc:sldMkLst>
        <pc:spChg chg="add del mod">
          <ac:chgData name="John White" userId="08932c79-1585-48e0-a351-4243c0ef9d11" providerId="ADAL" clId="{0E190230-CB98-4FD3-8ADD-0ECBCD6560CA}" dt="2021-09-24T20:11:44.806" v="1999" actId="13926"/>
          <ac:spMkLst>
            <pc:docMk/>
            <pc:sldMk cId="0" sldId="264"/>
            <ac:spMk id="11" creationId="{2DAE2E60-29C2-4BC8-A7F6-F14F17E5C43C}"/>
          </ac:spMkLst>
        </pc:spChg>
        <pc:spChg chg="mod">
          <ac:chgData name="John White" userId="08932c79-1585-48e0-a351-4243c0ef9d11" providerId="ADAL" clId="{0E190230-CB98-4FD3-8ADD-0ECBCD6560CA}" dt="2021-09-24T20:11:55.828" v="2001" actId="14100"/>
          <ac:spMkLst>
            <pc:docMk/>
            <pc:sldMk cId="0" sldId="264"/>
            <ac:spMk id="12" creationId="{778BD3AC-8682-4C3E-AE55-92EAC9CFD2DC}"/>
          </ac:spMkLst>
        </pc:spChg>
      </pc:sldChg>
      <pc:sldChg chg="modSp mod">
        <pc:chgData name="John White" userId="08932c79-1585-48e0-a351-4243c0ef9d11" providerId="ADAL" clId="{0E190230-CB98-4FD3-8ADD-0ECBCD6560CA}" dt="2021-09-24T20:12:16.718" v="2023" actId="13926"/>
        <pc:sldMkLst>
          <pc:docMk/>
          <pc:sldMk cId="2945192909" sldId="265"/>
        </pc:sldMkLst>
        <pc:spChg chg="mod">
          <ac:chgData name="John White" userId="08932c79-1585-48e0-a351-4243c0ef9d11" providerId="ADAL" clId="{0E190230-CB98-4FD3-8ADD-0ECBCD6560CA}" dt="2021-09-24T20:12:16.718" v="2023" actId="13926"/>
          <ac:spMkLst>
            <pc:docMk/>
            <pc:sldMk cId="2945192909" sldId="265"/>
            <ac:spMk id="15" creationId="{780B09DD-D281-4A98-A882-8990DEF6CCCE}"/>
          </ac:spMkLst>
        </pc:spChg>
        <pc:spChg chg="mod">
          <ac:chgData name="John White" userId="08932c79-1585-48e0-a351-4243c0ef9d11" providerId="ADAL" clId="{0E190230-CB98-4FD3-8ADD-0ECBCD6560CA}" dt="2021-09-24T19:56:29.841" v="610" actId="20577"/>
          <ac:spMkLst>
            <pc:docMk/>
            <pc:sldMk cId="2945192909" sldId="265"/>
            <ac:spMk id="16" creationId="{0859703F-1D1D-44CE-9E9E-C0A7AE7B73D6}"/>
          </ac:spMkLst>
        </pc:spChg>
        <pc:graphicFrameChg chg="mod">
          <ac:chgData name="John White" userId="08932c79-1585-48e0-a351-4243c0ef9d11" providerId="ADAL" clId="{0E190230-CB98-4FD3-8ADD-0ECBCD6560CA}" dt="2021-09-24T19:51:05.291" v="27" actId="20577"/>
          <ac:graphicFrameMkLst>
            <pc:docMk/>
            <pc:sldMk cId="2945192909" sldId="265"/>
            <ac:graphicFrameMk id="14" creationId="{7A97FB5B-494B-48E0-A412-61651F551397}"/>
          </ac:graphicFrameMkLst>
        </pc:graphicFrameChg>
      </pc:sldChg>
      <pc:sldChg chg="modSp mod">
        <pc:chgData name="John White" userId="08932c79-1585-48e0-a351-4243c0ef9d11" providerId="ADAL" clId="{0E190230-CB98-4FD3-8ADD-0ECBCD6560CA}" dt="2021-09-24T20:10:26.996" v="1990" actId="13926"/>
        <pc:sldMkLst>
          <pc:docMk/>
          <pc:sldMk cId="197679984" sldId="266"/>
        </pc:sldMkLst>
        <pc:spChg chg="mod">
          <ac:chgData name="John White" userId="08932c79-1585-48e0-a351-4243c0ef9d11" providerId="ADAL" clId="{0E190230-CB98-4FD3-8ADD-0ECBCD6560CA}" dt="2021-09-24T20:10:26.996" v="1990" actId="13926"/>
          <ac:spMkLst>
            <pc:docMk/>
            <pc:sldMk cId="197679984" sldId="266"/>
            <ac:spMk id="2" creationId="{633D7452-025D-4746-8E1F-733FFAB3C80E}"/>
          </ac:spMkLst>
        </pc:spChg>
      </pc:sldChg>
      <pc:sldChg chg="modSp mod">
        <pc:chgData name="John White" userId="08932c79-1585-48e0-a351-4243c0ef9d11" providerId="ADAL" clId="{0E190230-CB98-4FD3-8ADD-0ECBCD6560CA}" dt="2021-09-24T20:10:43.404" v="1992" actId="13926"/>
        <pc:sldMkLst>
          <pc:docMk/>
          <pc:sldMk cId="1229463573" sldId="267"/>
        </pc:sldMkLst>
        <pc:spChg chg="mod">
          <ac:chgData name="John White" userId="08932c79-1585-48e0-a351-4243c0ef9d11" providerId="ADAL" clId="{0E190230-CB98-4FD3-8ADD-0ECBCD6560CA}" dt="2021-09-24T20:10:43.404" v="1992" actId="13926"/>
          <ac:spMkLst>
            <pc:docMk/>
            <pc:sldMk cId="1229463573" sldId="267"/>
            <ac:spMk id="3" creationId="{4FAF7B0C-B50C-46E6-95A7-E80530C279A1}"/>
          </ac:spMkLst>
        </pc:spChg>
        <pc:spChg chg="mod">
          <ac:chgData name="John White" userId="08932c79-1585-48e0-a351-4243c0ef9d11" providerId="ADAL" clId="{0E190230-CB98-4FD3-8ADD-0ECBCD6560CA}" dt="2021-09-24T20:10:38.692" v="1991" actId="13926"/>
          <ac:spMkLst>
            <pc:docMk/>
            <pc:sldMk cId="1229463573" sldId="267"/>
            <ac:spMk id="8" creationId="{6282403A-3074-4E59-9163-7CF54FE749A7}"/>
          </ac:spMkLst>
        </pc:spChg>
      </pc:sldChg>
      <pc:sldChg chg="modSp mod">
        <pc:chgData name="John White" userId="08932c79-1585-48e0-a351-4243c0ef9d11" providerId="ADAL" clId="{0E190230-CB98-4FD3-8ADD-0ECBCD6560CA}" dt="2021-09-24T20:12:38.729" v="2027" actId="13926"/>
        <pc:sldMkLst>
          <pc:docMk/>
          <pc:sldMk cId="757330807" sldId="268"/>
        </pc:sldMkLst>
        <pc:spChg chg="mod">
          <ac:chgData name="John White" userId="08932c79-1585-48e0-a351-4243c0ef9d11" providerId="ADAL" clId="{0E190230-CB98-4FD3-8ADD-0ECBCD6560CA}" dt="2021-09-24T20:12:38.729" v="2027" actId="13926"/>
          <ac:spMkLst>
            <pc:docMk/>
            <pc:sldMk cId="757330807" sldId="268"/>
            <ac:spMk id="3" creationId="{4FAF7B0C-B50C-46E6-95A7-E80530C279A1}"/>
          </ac:spMkLst>
        </pc:spChg>
        <pc:spChg chg="mod">
          <ac:chgData name="John White" userId="08932c79-1585-48e0-a351-4243c0ef9d11" providerId="ADAL" clId="{0E190230-CB98-4FD3-8ADD-0ECBCD6560CA}" dt="2021-09-24T20:12:33.515" v="2026" actId="13926"/>
          <ac:spMkLst>
            <pc:docMk/>
            <pc:sldMk cId="757330807" sldId="268"/>
            <ac:spMk id="8" creationId="{6282403A-3074-4E59-9163-7CF54FE749A7}"/>
          </ac:spMkLst>
        </pc:spChg>
      </pc:sldChg>
      <pc:sldChg chg="modSp mod">
        <pc:chgData name="John White" userId="08932c79-1585-48e0-a351-4243c0ef9d11" providerId="ADAL" clId="{0E190230-CB98-4FD3-8ADD-0ECBCD6560CA}" dt="2021-09-24T20:12:53.046" v="2029" actId="13926"/>
        <pc:sldMkLst>
          <pc:docMk/>
          <pc:sldMk cId="1758811539" sldId="269"/>
        </pc:sldMkLst>
        <pc:spChg chg="mod">
          <ac:chgData name="John White" userId="08932c79-1585-48e0-a351-4243c0ef9d11" providerId="ADAL" clId="{0E190230-CB98-4FD3-8ADD-0ECBCD6560CA}" dt="2021-09-24T20:12:53.046" v="2029" actId="13926"/>
          <ac:spMkLst>
            <pc:docMk/>
            <pc:sldMk cId="1758811539" sldId="269"/>
            <ac:spMk id="3" creationId="{4FAF7B0C-B50C-46E6-95A7-E80530C279A1}"/>
          </ac:spMkLst>
        </pc:spChg>
        <pc:spChg chg="mod">
          <ac:chgData name="John White" userId="08932c79-1585-48e0-a351-4243c0ef9d11" providerId="ADAL" clId="{0E190230-CB98-4FD3-8ADD-0ECBCD6560CA}" dt="2021-09-24T20:12:47.189" v="2028" actId="13926"/>
          <ac:spMkLst>
            <pc:docMk/>
            <pc:sldMk cId="1758811539" sldId="269"/>
            <ac:spMk id="8" creationId="{6282403A-3074-4E59-9163-7CF54FE749A7}"/>
          </ac:spMkLst>
        </pc:spChg>
      </pc:sldChg>
      <pc:sldChg chg="del">
        <pc:chgData name="John White" userId="08932c79-1585-48e0-a351-4243c0ef9d11" providerId="ADAL" clId="{0E190230-CB98-4FD3-8ADD-0ECBCD6560CA}" dt="2021-09-24T20:01:42.380" v="1176" actId="2696"/>
        <pc:sldMkLst>
          <pc:docMk/>
          <pc:sldMk cId="1346036197" sldId="270"/>
        </pc:sldMkLst>
      </pc:sldChg>
      <pc:sldChg chg="modSp mod">
        <pc:chgData name="John White" userId="08932c79-1585-48e0-a351-4243c0ef9d11" providerId="ADAL" clId="{0E190230-CB98-4FD3-8ADD-0ECBCD6560CA}" dt="2021-09-24T20:03:26.015" v="1453" actId="13926"/>
        <pc:sldMkLst>
          <pc:docMk/>
          <pc:sldMk cId="1665286323" sldId="271"/>
        </pc:sldMkLst>
        <pc:spChg chg="mod">
          <ac:chgData name="John White" userId="08932c79-1585-48e0-a351-4243c0ef9d11" providerId="ADAL" clId="{0E190230-CB98-4FD3-8ADD-0ECBCD6560CA}" dt="2021-09-24T20:03:26.015" v="1453" actId="13926"/>
          <ac:spMkLst>
            <pc:docMk/>
            <pc:sldMk cId="1665286323" sldId="271"/>
            <ac:spMk id="2" creationId="{633D7452-025D-4746-8E1F-733FFAB3C80E}"/>
          </ac:spMkLst>
        </pc:spChg>
      </pc:sldChg>
      <pc:sldChg chg="modSp mod">
        <pc:chgData name="John White" userId="08932c79-1585-48e0-a351-4243c0ef9d11" providerId="ADAL" clId="{0E190230-CB98-4FD3-8ADD-0ECBCD6560CA}" dt="2021-09-24T20:05:50.528" v="1808" actId="13926"/>
        <pc:sldMkLst>
          <pc:docMk/>
          <pc:sldMk cId="3144859080" sldId="272"/>
        </pc:sldMkLst>
        <pc:spChg chg="mod">
          <ac:chgData name="John White" userId="08932c79-1585-48e0-a351-4243c0ef9d11" providerId="ADAL" clId="{0E190230-CB98-4FD3-8ADD-0ECBCD6560CA}" dt="2021-09-24T20:05:50.528" v="1808" actId="13926"/>
          <ac:spMkLst>
            <pc:docMk/>
            <pc:sldMk cId="3144859080" sldId="272"/>
            <ac:spMk id="2" creationId="{633D7452-025D-4746-8E1F-733FFAB3C80E}"/>
          </ac:spMkLst>
        </pc:spChg>
      </pc:sldChg>
      <pc:sldChg chg="del">
        <pc:chgData name="John White" userId="08932c79-1585-48e0-a351-4243c0ef9d11" providerId="ADAL" clId="{0E190230-CB98-4FD3-8ADD-0ECBCD6560CA}" dt="2021-09-24T20:05:57.719" v="1809" actId="2696"/>
        <pc:sldMkLst>
          <pc:docMk/>
          <pc:sldMk cId="1061246514" sldId="273"/>
        </pc:sldMkLst>
      </pc:sldChg>
      <pc:sldChg chg="modSp mod">
        <pc:chgData name="John White" userId="08932c79-1585-48e0-a351-4243c0ef9d11" providerId="ADAL" clId="{0E190230-CB98-4FD3-8ADD-0ECBCD6560CA}" dt="2021-09-24T20:06:09.949" v="1810" actId="6549"/>
        <pc:sldMkLst>
          <pc:docMk/>
          <pc:sldMk cId="3223509635" sldId="274"/>
        </pc:sldMkLst>
        <pc:spChg chg="mod">
          <ac:chgData name="John White" userId="08932c79-1585-48e0-a351-4243c0ef9d11" providerId="ADAL" clId="{0E190230-CB98-4FD3-8ADD-0ECBCD6560CA}" dt="2021-09-24T20:06:09.949" v="1810" actId="6549"/>
          <ac:spMkLst>
            <pc:docMk/>
            <pc:sldMk cId="3223509635" sldId="274"/>
            <ac:spMk id="15" creationId="{780B09DD-D281-4A98-A882-8990DEF6CCCE}"/>
          </ac:spMkLst>
        </pc:spChg>
      </pc:sldChg>
    </pc:docChg>
  </pc:docChgLst>
</pc:chgInfo>
</file>

<file path=ppt/diagrams/_rels/data1.xml.rels><?xml version="1.0" encoding="UTF-8" standalone="yes"?>
<Relationships xmlns="http://schemas.openxmlformats.org/package/2006/relationships"><Relationship Id="rId1" Type="http://schemas.openxmlformats.org/officeDocument/2006/relationships/image" Target="../media/image4.jpg"/></Relationships>
</file>

<file path=ppt/diagrams/_rels/data2.xml.rels><?xml version="1.0" encoding="UTF-8" standalone="yes"?>
<Relationships xmlns="http://schemas.openxmlformats.org/package/2006/relationships"><Relationship Id="rId1" Type="http://schemas.openxmlformats.org/officeDocument/2006/relationships/image" Target="../media/image5.jpg"/></Relationships>
</file>

<file path=ppt/diagrams/_rels/drawing1.xml.rels><?xml version="1.0" encoding="UTF-8" standalone="yes"?>
<Relationships xmlns="http://schemas.openxmlformats.org/package/2006/relationships"><Relationship Id="rId1" Type="http://schemas.openxmlformats.org/officeDocument/2006/relationships/image" Target="../media/image4.jpg"/></Relationships>
</file>

<file path=ppt/diagrams/_rels/drawing2.xml.rels><?xml version="1.0" encoding="UTF-8" standalone="yes"?>
<Relationships xmlns="http://schemas.openxmlformats.org/package/2006/relationships"><Relationship Id="rId1" Type="http://schemas.openxmlformats.org/officeDocument/2006/relationships/image" Target="../media/image5.jp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BC61DA-1167-4853-B1DD-BB9EE8040904}" type="doc">
      <dgm:prSet loTypeId="urn:microsoft.com/office/officeart/2009/3/layout/SnapshotPictureList" loCatId="picture" qsTypeId="urn:microsoft.com/office/officeart/2005/8/quickstyle/simple1" qsCatId="simple" csTypeId="urn:microsoft.com/office/officeart/2005/8/colors/accent0_1" csCatId="mainScheme" phldr="1"/>
      <dgm:spPr/>
      <dgm:t>
        <a:bodyPr/>
        <a:lstStyle/>
        <a:p>
          <a:endParaRPr lang="en-US"/>
        </a:p>
      </dgm:t>
    </dgm:pt>
    <dgm:pt modelId="{3101DFAD-50EA-4B42-AE2E-98A4BFA193A2}">
      <dgm:prSet phldrT="[Text]"/>
      <dgm:spPr/>
      <dgm:t>
        <a:bodyPr/>
        <a:lstStyle/>
        <a:p>
          <a:pPr algn="ctr"/>
          <a:endParaRPr lang="en-US" dirty="0"/>
        </a:p>
      </dgm:t>
    </dgm:pt>
    <dgm:pt modelId="{C46C81D5-10CF-4E05-BDA8-CAB844A9724C}" type="parTrans" cxnId="{21383885-FDA7-41EB-B3EF-27BB12367314}">
      <dgm:prSet/>
      <dgm:spPr/>
      <dgm:t>
        <a:bodyPr/>
        <a:lstStyle/>
        <a:p>
          <a:endParaRPr lang="en-US"/>
        </a:p>
      </dgm:t>
    </dgm:pt>
    <dgm:pt modelId="{B4DD0DF6-105D-4F6A-B0FC-F31E08E54332}" type="sibTrans" cxnId="{21383885-FDA7-41EB-B3EF-27BB12367314}">
      <dgm:prSet/>
      <dgm:spPr/>
      <dgm:t>
        <a:bodyPr/>
        <a:lstStyle/>
        <a:p>
          <a:endParaRPr lang="en-US"/>
        </a:p>
      </dgm:t>
    </dgm:pt>
    <dgm:pt modelId="{4293EEEB-FBB9-499E-A741-9D4E9DF283D5}" type="pres">
      <dgm:prSet presAssocID="{42BC61DA-1167-4853-B1DD-BB9EE8040904}" presName="Name0" presStyleCnt="0">
        <dgm:presLayoutVars>
          <dgm:chMax/>
          <dgm:chPref/>
          <dgm:dir/>
          <dgm:animLvl val="lvl"/>
        </dgm:presLayoutVars>
      </dgm:prSet>
      <dgm:spPr/>
    </dgm:pt>
    <dgm:pt modelId="{D1C3D9E6-7DC3-49CE-913B-26DE1EC86C51}" type="pres">
      <dgm:prSet presAssocID="{3101DFAD-50EA-4B42-AE2E-98A4BFA193A2}" presName="composite" presStyleCnt="0"/>
      <dgm:spPr/>
    </dgm:pt>
    <dgm:pt modelId="{6414FEAD-B1B7-4BAE-8EE6-D9E9B7CE48FC}" type="pres">
      <dgm:prSet presAssocID="{3101DFAD-50EA-4B42-AE2E-98A4BFA193A2}" presName="ParentAccentShape" presStyleLbl="trBgShp" presStyleIdx="0" presStyleCnt="1" custScaleX="72069" custLinFactNeighborX="-9853" custLinFactNeighborY="364"/>
      <dgm:spPr/>
    </dgm:pt>
    <dgm:pt modelId="{B9100DFB-07EF-4CB5-BBF6-2AE53BA778C0}" type="pres">
      <dgm:prSet presAssocID="{3101DFAD-50EA-4B42-AE2E-98A4BFA193A2}" presName="ParentText" presStyleLbl="revTx" presStyleIdx="0" presStyleCnt="2" custLinFactY="-373556" custLinFactNeighborX="-5601" custLinFactNeighborY="-400000">
        <dgm:presLayoutVars>
          <dgm:chMax val="1"/>
          <dgm:chPref val="1"/>
          <dgm:bulletEnabled val="1"/>
        </dgm:presLayoutVars>
      </dgm:prSet>
      <dgm:spPr/>
    </dgm:pt>
    <dgm:pt modelId="{B0F74250-ECD8-42D2-9DDE-FB0F69D3C6BB}" type="pres">
      <dgm:prSet presAssocID="{3101DFAD-50EA-4B42-AE2E-98A4BFA193A2}" presName="ChildText" presStyleLbl="revTx" presStyleIdx="1" presStyleCnt="2">
        <dgm:presLayoutVars>
          <dgm:chMax val="0"/>
          <dgm:chPref val="0"/>
        </dgm:presLayoutVars>
      </dgm:prSet>
      <dgm:spPr/>
    </dgm:pt>
    <dgm:pt modelId="{99F6F1DB-685B-47A5-81F5-671D7D6D5B20}" type="pres">
      <dgm:prSet presAssocID="{3101DFAD-50EA-4B42-AE2E-98A4BFA193A2}" presName="ChildAccentShape" presStyleLbl="trBgShp" presStyleIdx="0" presStyleCnt="1"/>
      <dgm:spPr/>
    </dgm:pt>
    <dgm:pt modelId="{2EBF40CF-C2DD-4D4D-840D-0EE4604C1D0B}" type="pres">
      <dgm:prSet presAssocID="{3101DFAD-50EA-4B42-AE2E-98A4BFA193A2}" presName="Image" presStyleLbl="alignImgPlace1" presStyleIdx="0" presStyleCnt="1" custScaleY="167235"/>
      <dgm:spPr>
        <a:blipFill>
          <a:blip xmlns:r="http://schemas.openxmlformats.org/officeDocument/2006/relationships" r:embed="rId1">
            <a:extLst>
              <a:ext uri="{28A0092B-C50C-407E-A947-70E740481C1C}">
                <a14:useLocalDpi xmlns:a14="http://schemas.microsoft.com/office/drawing/2010/main" val="0"/>
              </a:ext>
            </a:extLst>
          </a:blip>
          <a:srcRect/>
          <a:stretch>
            <a:fillRect t="-16000" b="-16000"/>
          </a:stretch>
        </a:blipFill>
      </dgm:spPr>
    </dgm:pt>
  </dgm:ptLst>
  <dgm:cxnLst>
    <dgm:cxn modelId="{43EF884C-3BBF-4B35-B500-7003A14AFC67}" type="presOf" srcId="{42BC61DA-1167-4853-B1DD-BB9EE8040904}" destId="{4293EEEB-FBB9-499E-A741-9D4E9DF283D5}" srcOrd="0" destOrd="0" presId="urn:microsoft.com/office/officeart/2009/3/layout/SnapshotPictureList"/>
    <dgm:cxn modelId="{21383885-FDA7-41EB-B3EF-27BB12367314}" srcId="{42BC61DA-1167-4853-B1DD-BB9EE8040904}" destId="{3101DFAD-50EA-4B42-AE2E-98A4BFA193A2}" srcOrd="0" destOrd="0" parTransId="{C46C81D5-10CF-4E05-BDA8-CAB844A9724C}" sibTransId="{B4DD0DF6-105D-4F6A-B0FC-F31E08E54332}"/>
    <dgm:cxn modelId="{0BC6EB89-A99C-4428-977F-94BB52A9B726}" type="presOf" srcId="{3101DFAD-50EA-4B42-AE2E-98A4BFA193A2}" destId="{B9100DFB-07EF-4CB5-BBF6-2AE53BA778C0}" srcOrd="0" destOrd="0" presId="urn:microsoft.com/office/officeart/2009/3/layout/SnapshotPictureList"/>
    <dgm:cxn modelId="{6F50747E-480F-4BEC-B6AC-39B2CBF19220}" type="presParOf" srcId="{4293EEEB-FBB9-499E-A741-9D4E9DF283D5}" destId="{D1C3D9E6-7DC3-49CE-913B-26DE1EC86C51}" srcOrd="0" destOrd="0" presId="urn:microsoft.com/office/officeart/2009/3/layout/SnapshotPictureList"/>
    <dgm:cxn modelId="{F91A26FA-9C87-4C3E-8D2D-6B3EEFDBC33A}" type="presParOf" srcId="{D1C3D9E6-7DC3-49CE-913B-26DE1EC86C51}" destId="{6414FEAD-B1B7-4BAE-8EE6-D9E9B7CE48FC}" srcOrd="0" destOrd="0" presId="urn:microsoft.com/office/officeart/2009/3/layout/SnapshotPictureList"/>
    <dgm:cxn modelId="{988EDB19-3E96-45B9-8C45-030E09D09206}" type="presParOf" srcId="{D1C3D9E6-7DC3-49CE-913B-26DE1EC86C51}" destId="{B9100DFB-07EF-4CB5-BBF6-2AE53BA778C0}" srcOrd="1" destOrd="0" presId="urn:microsoft.com/office/officeart/2009/3/layout/SnapshotPictureList"/>
    <dgm:cxn modelId="{4BDA9C45-CDE8-4393-B84F-A244EF934FC9}" type="presParOf" srcId="{D1C3D9E6-7DC3-49CE-913B-26DE1EC86C51}" destId="{B0F74250-ECD8-42D2-9DDE-FB0F69D3C6BB}" srcOrd="2" destOrd="0" presId="urn:microsoft.com/office/officeart/2009/3/layout/SnapshotPictureList"/>
    <dgm:cxn modelId="{7B4D727E-73F3-4102-BD25-0F77A2D06F2F}" type="presParOf" srcId="{D1C3D9E6-7DC3-49CE-913B-26DE1EC86C51}" destId="{99F6F1DB-685B-47A5-81F5-671D7D6D5B20}" srcOrd="3" destOrd="0" presId="urn:microsoft.com/office/officeart/2009/3/layout/SnapshotPictureList"/>
    <dgm:cxn modelId="{BACBF816-8CD6-4DED-8B8F-5DE286C27173}" type="presParOf" srcId="{D1C3D9E6-7DC3-49CE-913B-26DE1EC86C51}" destId="{2EBF40CF-C2DD-4D4D-840D-0EE4604C1D0B}" srcOrd="4" destOrd="0" presId="urn:microsoft.com/office/officeart/2009/3/layout/Snapshot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BC61DA-1167-4853-B1DD-BB9EE8040904}" type="doc">
      <dgm:prSet loTypeId="urn:microsoft.com/office/officeart/2009/3/layout/SnapshotPictureList" loCatId="picture" qsTypeId="urn:microsoft.com/office/officeart/2005/8/quickstyle/simple1" qsCatId="simple" csTypeId="urn:microsoft.com/office/officeart/2005/8/colors/accent0_1" csCatId="mainScheme" phldr="1"/>
      <dgm:spPr/>
      <dgm:t>
        <a:bodyPr/>
        <a:lstStyle/>
        <a:p>
          <a:endParaRPr lang="en-US"/>
        </a:p>
      </dgm:t>
    </dgm:pt>
    <dgm:pt modelId="{3101DFAD-50EA-4B42-AE2E-98A4BFA193A2}">
      <dgm:prSet phldrT="[Text]"/>
      <dgm:spPr/>
      <dgm:t>
        <a:bodyPr/>
        <a:lstStyle/>
        <a:p>
          <a:pPr algn="ctr"/>
          <a:r>
            <a:rPr lang="en-US" dirty="0"/>
            <a:t>CLICK ICON TO ADD PICTURE</a:t>
          </a:r>
        </a:p>
      </dgm:t>
    </dgm:pt>
    <dgm:pt modelId="{C46C81D5-10CF-4E05-BDA8-CAB844A9724C}" type="parTrans" cxnId="{21383885-FDA7-41EB-B3EF-27BB12367314}">
      <dgm:prSet/>
      <dgm:spPr/>
      <dgm:t>
        <a:bodyPr/>
        <a:lstStyle/>
        <a:p>
          <a:endParaRPr lang="en-US"/>
        </a:p>
      </dgm:t>
    </dgm:pt>
    <dgm:pt modelId="{B4DD0DF6-105D-4F6A-B0FC-F31E08E54332}" type="sibTrans" cxnId="{21383885-FDA7-41EB-B3EF-27BB12367314}">
      <dgm:prSet/>
      <dgm:spPr/>
      <dgm:t>
        <a:bodyPr/>
        <a:lstStyle/>
        <a:p>
          <a:endParaRPr lang="en-US"/>
        </a:p>
      </dgm:t>
    </dgm:pt>
    <dgm:pt modelId="{4293EEEB-FBB9-499E-A741-9D4E9DF283D5}" type="pres">
      <dgm:prSet presAssocID="{42BC61DA-1167-4853-B1DD-BB9EE8040904}" presName="Name0" presStyleCnt="0">
        <dgm:presLayoutVars>
          <dgm:chMax/>
          <dgm:chPref/>
          <dgm:dir/>
          <dgm:animLvl val="lvl"/>
        </dgm:presLayoutVars>
      </dgm:prSet>
      <dgm:spPr/>
    </dgm:pt>
    <dgm:pt modelId="{D1C3D9E6-7DC3-49CE-913B-26DE1EC86C51}" type="pres">
      <dgm:prSet presAssocID="{3101DFAD-50EA-4B42-AE2E-98A4BFA193A2}" presName="composite" presStyleCnt="0"/>
      <dgm:spPr/>
    </dgm:pt>
    <dgm:pt modelId="{6414FEAD-B1B7-4BAE-8EE6-D9E9B7CE48FC}" type="pres">
      <dgm:prSet presAssocID="{3101DFAD-50EA-4B42-AE2E-98A4BFA193A2}" presName="ParentAccentShape" presStyleLbl="trBgShp" presStyleIdx="0" presStyleCnt="1" custScaleX="72069" custLinFactNeighborX="-9853" custLinFactNeighborY="364"/>
      <dgm:spPr/>
    </dgm:pt>
    <dgm:pt modelId="{B9100DFB-07EF-4CB5-BBF6-2AE53BA778C0}" type="pres">
      <dgm:prSet presAssocID="{3101DFAD-50EA-4B42-AE2E-98A4BFA193A2}" presName="ParentText" presStyleLbl="revTx" presStyleIdx="0" presStyleCnt="2" custLinFactY="-373556" custLinFactNeighborX="-5601" custLinFactNeighborY="-400000">
        <dgm:presLayoutVars>
          <dgm:chMax val="1"/>
          <dgm:chPref val="1"/>
          <dgm:bulletEnabled val="1"/>
        </dgm:presLayoutVars>
      </dgm:prSet>
      <dgm:spPr/>
    </dgm:pt>
    <dgm:pt modelId="{B0F74250-ECD8-42D2-9DDE-FB0F69D3C6BB}" type="pres">
      <dgm:prSet presAssocID="{3101DFAD-50EA-4B42-AE2E-98A4BFA193A2}" presName="ChildText" presStyleLbl="revTx" presStyleIdx="1" presStyleCnt="2">
        <dgm:presLayoutVars>
          <dgm:chMax val="0"/>
          <dgm:chPref val="0"/>
        </dgm:presLayoutVars>
      </dgm:prSet>
      <dgm:spPr/>
    </dgm:pt>
    <dgm:pt modelId="{99F6F1DB-685B-47A5-81F5-671D7D6D5B20}" type="pres">
      <dgm:prSet presAssocID="{3101DFAD-50EA-4B42-AE2E-98A4BFA193A2}" presName="ChildAccentShape" presStyleLbl="trBgShp" presStyleIdx="0" presStyleCnt="1"/>
      <dgm:spPr/>
    </dgm:pt>
    <dgm:pt modelId="{2EBF40CF-C2DD-4D4D-840D-0EE4604C1D0B}" type="pres">
      <dgm:prSet presAssocID="{3101DFAD-50EA-4B42-AE2E-98A4BFA193A2}" presName="Image" presStyleLbl="alignImgPlace1" presStyleIdx="0" presStyleCnt="1" custAng="5400000" custScaleX="208513" custScaleY="199393" custLinFactNeighborX="-38079" custLinFactNeighborY="-40037"/>
      <dgm:spPr>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dgm:spPr>
    </dgm:pt>
  </dgm:ptLst>
  <dgm:cxnLst>
    <dgm:cxn modelId="{43EF884C-3BBF-4B35-B500-7003A14AFC67}" type="presOf" srcId="{42BC61DA-1167-4853-B1DD-BB9EE8040904}" destId="{4293EEEB-FBB9-499E-A741-9D4E9DF283D5}" srcOrd="0" destOrd="0" presId="urn:microsoft.com/office/officeart/2009/3/layout/SnapshotPictureList"/>
    <dgm:cxn modelId="{21383885-FDA7-41EB-B3EF-27BB12367314}" srcId="{42BC61DA-1167-4853-B1DD-BB9EE8040904}" destId="{3101DFAD-50EA-4B42-AE2E-98A4BFA193A2}" srcOrd="0" destOrd="0" parTransId="{C46C81D5-10CF-4E05-BDA8-CAB844A9724C}" sibTransId="{B4DD0DF6-105D-4F6A-B0FC-F31E08E54332}"/>
    <dgm:cxn modelId="{0BC6EB89-A99C-4428-977F-94BB52A9B726}" type="presOf" srcId="{3101DFAD-50EA-4B42-AE2E-98A4BFA193A2}" destId="{B9100DFB-07EF-4CB5-BBF6-2AE53BA778C0}" srcOrd="0" destOrd="0" presId="urn:microsoft.com/office/officeart/2009/3/layout/SnapshotPictureList"/>
    <dgm:cxn modelId="{6F50747E-480F-4BEC-B6AC-39B2CBF19220}" type="presParOf" srcId="{4293EEEB-FBB9-499E-A741-9D4E9DF283D5}" destId="{D1C3D9E6-7DC3-49CE-913B-26DE1EC86C51}" srcOrd="0" destOrd="0" presId="urn:microsoft.com/office/officeart/2009/3/layout/SnapshotPictureList"/>
    <dgm:cxn modelId="{F91A26FA-9C87-4C3E-8D2D-6B3EEFDBC33A}" type="presParOf" srcId="{D1C3D9E6-7DC3-49CE-913B-26DE1EC86C51}" destId="{6414FEAD-B1B7-4BAE-8EE6-D9E9B7CE48FC}" srcOrd="0" destOrd="0" presId="urn:microsoft.com/office/officeart/2009/3/layout/SnapshotPictureList"/>
    <dgm:cxn modelId="{988EDB19-3E96-45B9-8C45-030E09D09206}" type="presParOf" srcId="{D1C3D9E6-7DC3-49CE-913B-26DE1EC86C51}" destId="{B9100DFB-07EF-4CB5-BBF6-2AE53BA778C0}" srcOrd="1" destOrd="0" presId="urn:microsoft.com/office/officeart/2009/3/layout/SnapshotPictureList"/>
    <dgm:cxn modelId="{4BDA9C45-CDE8-4393-B84F-A244EF934FC9}" type="presParOf" srcId="{D1C3D9E6-7DC3-49CE-913B-26DE1EC86C51}" destId="{B0F74250-ECD8-42D2-9DDE-FB0F69D3C6BB}" srcOrd="2" destOrd="0" presId="urn:microsoft.com/office/officeart/2009/3/layout/SnapshotPictureList"/>
    <dgm:cxn modelId="{7B4D727E-73F3-4102-BD25-0F77A2D06F2F}" type="presParOf" srcId="{D1C3D9E6-7DC3-49CE-913B-26DE1EC86C51}" destId="{99F6F1DB-685B-47A5-81F5-671D7D6D5B20}" srcOrd="3" destOrd="0" presId="urn:microsoft.com/office/officeart/2009/3/layout/SnapshotPictureList"/>
    <dgm:cxn modelId="{BACBF816-8CD6-4DED-8B8F-5DE286C27173}" type="presParOf" srcId="{D1C3D9E6-7DC3-49CE-913B-26DE1EC86C51}" destId="{2EBF40CF-C2DD-4D4D-840D-0EE4604C1D0B}" srcOrd="4" destOrd="0" presId="urn:microsoft.com/office/officeart/2009/3/layout/Snapshot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14FEAD-B1B7-4BAE-8EE6-D9E9B7CE48FC}">
      <dsp:nvSpPr>
        <dsp:cNvPr id="0" name=""/>
        <dsp:cNvSpPr/>
      </dsp:nvSpPr>
      <dsp:spPr>
        <a:xfrm>
          <a:off x="292311" y="1448012"/>
          <a:ext cx="2647415" cy="2614064"/>
        </a:xfrm>
        <a:prstGeom prst="frame">
          <a:avLst>
            <a:gd name="adj1" fmla="val 5450"/>
          </a:avLst>
        </a:prstGeom>
        <a:solidFill>
          <a:schemeClr val="dk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BF40CF-C2DD-4D4D-840D-0EE4604C1D0B}">
      <dsp:nvSpPr>
        <dsp:cNvPr id="0" name=""/>
        <dsp:cNvSpPr/>
      </dsp:nvSpPr>
      <dsp:spPr>
        <a:xfrm>
          <a:off x="0" y="294025"/>
          <a:ext cx="3532204" cy="413518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6000" b="-16000"/>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100DFB-07EF-4CB5-BBF6-2AE53BA778C0}">
      <dsp:nvSpPr>
        <dsp:cNvPr id="0" name=""/>
        <dsp:cNvSpPr/>
      </dsp:nvSpPr>
      <dsp:spPr>
        <a:xfrm>
          <a:off x="95060" y="1198549"/>
          <a:ext cx="3388589" cy="310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3340" rIns="142240" bIns="5334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95060" y="1198549"/>
        <a:ext cx="3388589" cy="310292"/>
      </dsp:txXfrm>
    </dsp:sp>
    <dsp:sp modelId="{B0F74250-ECD8-42D2-9DDE-FB0F69D3C6BB}">
      <dsp:nvSpPr>
        <dsp:cNvPr id="0" name=""/>
        <dsp:cNvSpPr/>
      </dsp:nvSpPr>
      <dsp:spPr>
        <a:xfrm>
          <a:off x="3964234" y="1438497"/>
          <a:ext cx="1679458" cy="2614064"/>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14FEAD-B1B7-4BAE-8EE6-D9E9B7CE48FC}">
      <dsp:nvSpPr>
        <dsp:cNvPr id="0" name=""/>
        <dsp:cNvSpPr/>
      </dsp:nvSpPr>
      <dsp:spPr>
        <a:xfrm>
          <a:off x="1669653" y="2113952"/>
          <a:ext cx="2001073" cy="1975865"/>
        </a:xfrm>
        <a:prstGeom prst="frame">
          <a:avLst>
            <a:gd name="adj1" fmla="val 5450"/>
          </a:avLst>
        </a:prstGeom>
        <a:solidFill>
          <a:schemeClr val="dk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BF40CF-C2DD-4D4D-840D-0EE4604C1D0B}">
      <dsp:nvSpPr>
        <dsp:cNvPr id="0" name=""/>
        <dsp:cNvSpPr/>
      </dsp:nvSpPr>
      <dsp:spPr>
        <a:xfrm rot="5400000">
          <a:off x="-920168" y="920168"/>
          <a:ext cx="5566983" cy="3726647"/>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100DFB-07EF-4CB5-BBF6-2AE53BA778C0}">
      <dsp:nvSpPr>
        <dsp:cNvPr id="0" name=""/>
        <dsp:cNvSpPr/>
      </dsp:nvSpPr>
      <dsp:spPr>
        <a:xfrm>
          <a:off x="1520559" y="1925393"/>
          <a:ext cx="2561297" cy="234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760" tIns="41910" rIns="111760" bIns="41910" numCol="1" spcCol="1270" anchor="ctr" anchorCtr="0">
          <a:noAutofit/>
        </a:bodyPr>
        <a:lstStyle/>
        <a:p>
          <a:pPr marL="0" lvl="0" indent="0" algn="ctr" defTabSz="488950">
            <a:lnSpc>
              <a:spcPct val="90000"/>
            </a:lnSpc>
            <a:spcBef>
              <a:spcPct val="0"/>
            </a:spcBef>
            <a:spcAft>
              <a:spcPct val="35000"/>
            </a:spcAft>
            <a:buNone/>
          </a:pPr>
          <a:r>
            <a:rPr lang="en-US" sz="1100" kern="1200" dirty="0"/>
            <a:t>CLICK ICON TO ADD PICTURE</a:t>
          </a:r>
        </a:p>
      </dsp:txBody>
      <dsp:txXfrm>
        <a:off x="1520559" y="1925393"/>
        <a:ext cx="2561297" cy="234537"/>
      </dsp:txXfrm>
    </dsp:sp>
    <dsp:sp modelId="{B0F74250-ECD8-42D2-9DDE-FB0F69D3C6BB}">
      <dsp:nvSpPr>
        <dsp:cNvPr id="0" name=""/>
        <dsp:cNvSpPr/>
      </dsp:nvSpPr>
      <dsp:spPr>
        <a:xfrm>
          <a:off x="4445111" y="2106760"/>
          <a:ext cx="1269434" cy="1975865"/>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5F1360-C833-41EE-9C10-66506FCD41C1}" type="datetimeFigureOut">
              <a:rPr lang="en-US" smtClean="0"/>
              <a:t>9/24/2021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2E2C4E-567F-476A-A828-A3E324F1A4A5}" type="slidenum">
              <a:rPr lang="en-US" smtClean="0"/>
              <a:t>‹#›</a:t>
            </a:fld>
            <a:endParaRPr lang="en-US"/>
          </a:p>
        </p:txBody>
      </p:sp>
    </p:spTree>
    <p:extLst>
      <p:ext uri="{BB962C8B-B14F-4D97-AF65-F5344CB8AC3E}">
        <p14:creationId xmlns:p14="http://schemas.microsoft.com/office/powerpoint/2010/main" val="1167459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5f391192_04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5f391192_04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5f391192_04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5f391192_04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589843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5f391192_04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5f391192_04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709346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5f391192_04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5f391192_04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036713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5f391192_04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5f391192_04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931379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5f391192_04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5f391192_04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215406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5f391192_04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5f391192_04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295720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5f391192_04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5f391192_04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917276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5f391192_04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5f391192_04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9038702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6"/>
        <p:cNvGrpSpPr/>
        <p:nvPr/>
      </p:nvGrpSpPr>
      <p:grpSpPr>
        <a:xfrm>
          <a:off x="0" y="0"/>
          <a:ext cx="0" cy="0"/>
          <a:chOff x="0" y="0"/>
          <a:chExt cx="0" cy="0"/>
        </a:xfrm>
      </p:grpSpPr>
      <p:pic>
        <p:nvPicPr>
          <p:cNvPr id="47" name="Google Shape;47;p8"/>
          <p:cNvPicPr preferRelativeResize="0"/>
          <p:nvPr/>
        </p:nvPicPr>
        <p:blipFill rotWithShape="1">
          <a:blip r:embed="rId2">
            <a:alphaModFix/>
          </a:blip>
          <a:srcRect l="5320"/>
          <a:stretch/>
        </p:blipFill>
        <p:spPr>
          <a:xfrm>
            <a:off x="0" y="477169"/>
            <a:ext cx="8874400" cy="1300133"/>
          </a:xfrm>
          <a:prstGeom prst="rect">
            <a:avLst/>
          </a:prstGeom>
          <a:noFill/>
          <a:ln>
            <a:noFill/>
          </a:ln>
        </p:spPr>
      </p:pic>
      <p:pic>
        <p:nvPicPr>
          <p:cNvPr id="48" name="Google Shape;48;p8"/>
          <p:cNvPicPr preferRelativeResize="0"/>
          <p:nvPr/>
        </p:nvPicPr>
        <p:blipFill>
          <a:blip r:embed="rId3">
            <a:alphaModFix amt="50000"/>
          </a:blip>
          <a:stretch>
            <a:fillRect/>
          </a:stretch>
        </p:blipFill>
        <p:spPr>
          <a:xfrm>
            <a:off x="0" y="0"/>
            <a:ext cx="12192000" cy="6858000"/>
          </a:xfrm>
          <a:prstGeom prst="rect">
            <a:avLst/>
          </a:prstGeom>
          <a:noFill/>
          <a:ln>
            <a:noFill/>
          </a:ln>
        </p:spPr>
      </p:pic>
      <p:sp>
        <p:nvSpPr>
          <p:cNvPr id="49" name="Google Shape;49;p8"/>
          <p:cNvSpPr txBox="1">
            <a:spLocks noGrp="1"/>
          </p:cNvSpPr>
          <p:nvPr>
            <p:ph type="title"/>
          </p:nvPr>
        </p:nvSpPr>
        <p:spPr>
          <a:xfrm>
            <a:off x="609600" y="620334"/>
            <a:ext cx="7824800" cy="10024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50" name="Google Shape;50;p8"/>
          <p:cNvSpPr txBox="1">
            <a:spLocks noGrp="1"/>
          </p:cNvSpPr>
          <p:nvPr>
            <p:ph type="body" idx="1"/>
          </p:nvPr>
        </p:nvSpPr>
        <p:spPr>
          <a:xfrm>
            <a:off x="609601" y="1999333"/>
            <a:ext cx="3360400" cy="4169200"/>
          </a:xfrm>
          <a:prstGeom prst="rect">
            <a:avLst/>
          </a:prstGeom>
        </p:spPr>
        <p:txBody>
          <a:bodyPr spcFirstLastPara="1" wrap="square" lIns="0" tIns="0" rIns="0" bIns="0" anchor="t" anchorCtr="0">
            <a:noAutofit/>
          </a:bodyPr>
          <a:lstStyle>
            <a:lvl1pPr marL="264961" lvl="0" indent="-213441" rtl="0">
              <a:spcBef>
                <a:spcPts val="348"/>
              </a:spcBef>
              <a:spcAft>
                <a:spcPts val="0"/>
              </a:spcAft>
              <a:buSzPts val="2200"/>
              <a:buChar char="✔"/>
              <a:defRPr sz="1275"/>
            </a:lvl1pPr>
            <a:lvl2pPr marL="529922" lvl="1" indent="-213441" rtl="0">
              <a:spcBef>
                <a:spcPts val="0"/>
              </a:spcBef>
              <a:spcAft>
                <a:spcPts val="0"/>
              </a:spcAft>
              <a:buSzPts val="2200"/>
              <a:buChar char="○"/>
              <a:defRPr sz="1275"/>
            </a:lvl2pPr>
            <a:lvl3pPr marL="794883" lvl="2" indent="-213441" rtl="0">
              <a:spcBef>
                <a:spcPts val="0"/>
              </a:spcBef>
              <a:spcAft>
                <a:spcPts val="0"/>
              </a:spcAft>
              <a:buSzPts val="2200"/>
              <a:buChar char="■"/>
              <a:defRPr sz="1275"/>
            </a:lvl3pPr>
            <a:lvl4pPr marL="1059844" lvl="3" indent="-213441" rtl="0">
              <a:spcBef>
                <a:spcPts val="0"/>
              </a:spcBef>
              <a:spcAft>
                <a:spcPts val="0"/>
              </a:spcAft>
              <a:buSzPts val="2200"/>
              <a:buChar char="●"/>
              <a:defRPr sz="1275"/>
            </a:lvl4pPr>
            <a:lvl5pPr marL="1324806" lvl="4" indent="-213441" rtl="0">
              <a:spcBef>
                <a:spcPts val="0"/>
              </a:spcBef>
              <a:spcAft>
                <a:spcPts val="0"/>
              </a:spcAft>
              <a:buSzPts val="2200"/>
              <a:buChar char="○"/>
              <a:defRPr sz="1275"/>
            </a:lvl5pPr>
            <a:lvl6pPr marL="1589767" lvl="5" indent="-213441" rtl="0">
              <a:spcBef>
                <a:spcPts val="0"/>
              </a:spcBef>
              <a:spcAft>
                <a:spcPts val="0"/>
              </a:spcAft>
              <a:buSzPts val="2200"/>
              <a:buChar char="■"/>
              <a:defRPr sz="1275"/>
            </a:lvl6pPr>
            <a:lvl7pPr marL="1854728" lvl="6" indent="-213441" rtl="0">
              <a:spcBef>
                <a:spcPts val="0"/>
              </a:spcBef>
              <a:spcAft>
                <a:spcPts val="0"/>
              </a:spcAft>
              <a:buSzPts val="2200"/>
              <a:buChar char="●"/>
              <a:defRPr sz="1275"/>
            </a:lvl7pPr>
            <a:lvl8pPr marL="2119689" lvl="7" indent="-213441" rtl="0">
              <a:spcBef>
                <a:spcPts val="0"/>
              </a:spcBef>
              <a:spcAft>
                <a:spcPts val="0"/>
              </a:spcAft>
              <a:buSzPts val="2200"/>
              <a:buChar char="○"/>
              <a:defRPr sz="1275"/>
            </a:lvl8pPr>
            <a:lvl9pPr marL="2384650" lvl="8" indent="-213441" rtl="0">
              <a:spcBef>
                <a:spcPts val="0"/>
              </a:spcBef>
              <a:spcAft>
                <a:spcPts val="0"/>
              </a:spcAft>
              <a:buSzPts val="2200"/>
              <a:buChar char="■"/>
              <a:defRPr sz="1275"/>
            </a:lvl9pPr>
          </a:lstStyle>
          <a:p>
            <a:endParaRPr/>
          </a:p>
        </p:txBody>
      </p:sp>
      <p:sp>
        <p:nvSpPr>
          <p:cNvPr id="51" name="Google Shape;51;p8"/>
          <p:cNvSpPr txBox="1">
            <a:spLocks noGrp="1"/>
          </p:cNvSpPr>
          <p:nvPr>
            <p:ph type="body" idx="2"/>
          </p:nvPr>
        </p:nvSpPr>
        <p:spPr>
          <a:xfrm>
            <a:off x="4415802" y="1999333"/>
            <a:ext cx="3360400" cy="4169200"/>
          </a:xfrm>
          <a:prstGeom prst="rect">
            <a:avLst/>
          </a:prstGeom>
        </p:spPr>
        <p:txBody>
          <a:bodyPr spcFirstLastPara="1" wrap="square" lIns="0" tIns="0" rIns="0" bIns="0" anchor="t" anchorCtr="0">
            <a:noAutofit/>
          </a:bodyPr>
          <a:lstStyle>
            <a:lvl1pPr marL="264961" lvl="0" indent="-213441" rtl="0">
              <a:spcBef>
                <a:spcPts val="348"/>
              </a:spcBef>
              <a:spcAft>
                <a:spcPts val="0"/>
              </a:spcAft>
              <a:buSzPts val="2200"/>
              <a:buChar char="✔"/>
              <a:defRPr sz="1275"/>
            </a:lvl1pPr>
            <a:lvl2pPr marL="529922" lvl="1" indent="-213441" rtl="0">
              <a:spcBef>
                <a:spcPts val="0"/>
              </a:spcBef>
              <a:spcAft>
                <a:spcPts val="0"/>
              </a:spcAft>
              <a:buSzPts val="2200"/>
              <a:buChar char="○"/>
              <a:defRPr sz="1275"/>
            </a:lvl2pPr>
            <a:lvl3pPr marL="794883" lvl="2" indent="-213441" rtl="0">
              <a:spcBef>
                <a:spcPts val="0"/>
              </a:spcBef>
              <a:spcAft>
                <a:spcPts val="0"/>
              </a:spcAft>
              <a:buSzPts val="2200"/>
              <a:buChar char="■"/>
              <a:defRPr sz="1275"/>
            </a:lvl3pPr>
            <a:lvl4pPr marL="1059844" lvl="3" indent="-213441" rtl="0">
              <a:spcBef>
                <a:spcPts val="0"/>
              </a:spcBef>
              <a:spcAft>
                <a:spcPts val="0"/>
              </a:spcAft>
              <a:buSzPts val="2200"/>
              <a:buChar char="●"/>
              <a:defRPr sz="1275"/>
            </a:lvl4pPr>
            <a:lvl5pPr marL="1324806" lvl="4" indent="-213441" rtl="0">
              <a:spcBef>
                <a:spcPts val="0"/>
              </a:spcBef>
              <a:spcAft>
                <a:spcPts val="0"/>
              </a:spcAft>
              <a:buSzPts val="2200"/>
              <a:buChar char="○"/>
              <a:defRPr sz="1275"/>
            </a:lvl5pPr>
            <a:lvl6pPr marL="1589767" lvl="5" indent="-213441" rtl="0">
              <a:spcBef>
                <a:spcPts val="0"/>
              </a:spcBef>
              <a:spcAft>
                <a:spcPts val="0"/>
              </a:spcAft>
              <a:buSzPts val="2200"/>
              <a:buChar char="■"/>
              <a:defRPr sz="1275"/>
            </a:lvl6pPr>
            <a:lvl7pPr marL="1854728" lvl="6" indent="-213441" rtl="0">
              <a:spcBef>
                <a:spcPts val="0"/>
              </a:spcBef>
              <a:spcAft>
                <a:spcPts val="0"/>
              </a:spcAft>
              <a:buSzPts val="2200"/>
              <a:buChar char="●"/>
              <a:defRPr sz="1275"/>
            </a:lvl7pPr>
            <a:lvl8pPr marL="2119689" lvl="7" indent="-213441" rtl="0">
              <a:spcBef>
                <a:spcPts val="0"/>
              </a:spcBef>
              <a:spcAft>
                <a:spcPts val="0"/>
              </a:spcAft>
              <a:buSzPts val="2200"/>
              <a:buChar char="○"/>
              <a:defRPr sz="1275"/>
            </a:lvl8pPr>
            <a:lvl9pPr marL="2384650" lvl="8" indent="-213441" rtl="0">
              <a:spcBef>
                <a:spcPts val="0"/>
              </a:spcBef>
              <a:spcAft>
                <a:spcPts val="0"/>
              </a:spcAft>
              <a:buSzPts val="2200"/>
              <a:buChar char="■"/>
              <a:defRPr sz="1275"/>
            </a:lvl9pPr>
          </a:lstStyle>
          <a:p>
            <a:endParaRPr/>
          </a:p>
        </p:txBody>
      </p:sp>
      <p:sp>
        <p:nvSpPr>
          <p:cNvPr id="52" name="Google Shape;52;p8"/>
          <p:cNvSpPr txBox="1">
            <a:spLocks noGrp="1"/>
          </p:cNvSpPr>
          <p:nvPr>
            <p:ph type="body" idx="3"/>
          </p:nvPr>
        </p:nvSpPr>
        <p:spPr>
          <a:xfrm>
            <a:off x="8222001" y="1999333"/>
            <a:ext cx="3360400" cy="4169200"/>
          </a:xfrm>
          <a:prstGeom prst="rect">
            <a:avLst/>
          </a:prstGeom>
        </p:spPr>
        <p:txBody>
          <a:bodyPr spcFirstLastPara="1" wrap="square" lIns="0" tIns="0" rIns="0" bIns="0" anchor="t" anchorCtr="0">
            <a:noAutofit/>
          </a:bodyPr>
          <a:lstStyle>
            <a:lvl1pPr marL="264961" lvl="0" indent="-213441" rtl="0">
              <a:spcBef>
                <a:spcPts val="348"/>
              </a:spcBef>
              <a:spcAft>
                <a:spcPts val="0"/>
              </a:spcAft>
              <a:buSzPts val="2200"/>
              <a:buChar char="✔"/>
              <a:defRPr sz="1275"/>
            </a:lvl1pPr>
            <a:lvl2pPr marL="529922" lvl="1" indent="-213441" rtl="0">
              <a:spcBef>
                <a:spcPts val="0"/>
              </a:spcBef>
              <a:spcAft>
                <a:spcPts val="0"/>
              </a:spcAft>
              <a:buSzPts val="2200"/>
              <a:buChar char="○"/>
              <a:defRPr sz="1275"/>
            </a:lvl2pPr>
            <a:lvl3pPr marL="794883" lvl="2" indent="-213441" rtl="0">
              <a:spcBef>
                <a:spcPts val="0"/>
              </a:spcBef>
              <a:spcAft>
                <a:spcPts val="0"/>
              </a:spcAft>
              <a:buSzPts val="2200"/>
              <a:buChar char="■"/>
              <a:defRPr sz="1275"/>
            </a:lvl3pPr>
            <a:lvl4pPr marL="1059844" lvl="3" indent="-213441" rtl="0">
              <a:spcBef>
                <a:spcPts val="0"/>
              </a:spcBef>
              <a:spcAft>
                <a:spcPts val="0"/>
              </a:spcAft>
              <a:buSzPts val="2200"/>
              <a:buChar char="●"/>
              <a:defRPr sz="1275"/>
            </a:lvl4pPr>
            <a:lvl5pPr marL="1324806" lvl="4" indent="-213441" rtl="0">
              <a:spcBef>
                <a:spcPts val="0"/>
              </a:spcBef>
              <a:spcAft>
                <a:spcPts val="0"/>
              </a:spcAft>
              <a:buSzPts val="2200"/>
              <a:buChar char="○"/>
              <a:defRPr sz="1275"/>
            </a:lvl5pPr>
            <a:lvl6pPr marL="1589767" lvl="5" indent="-213441" rtl="0">
              <a:spcBef>
                <a:spcPts val="0"/>
              </a:spcBef>
              <a:spcAft>
                <a:spcPts val="0"/>
              </a:spcAft>
              <a:buSzPts val="2200"/>
              <a:buChar char="■"/>
              <a:defRPr sz="1275"/>
            </a:lvl6pPr>
            <a:lvl7pPr marL="1854728" lvl="6" indent="-213441" rtl="0">
              <a:spcBef>
                <a:spcPts val="0"/>
              </a:spcBef>
              <a:spcAft>
                <a:spcPts val="0"/>
              </a:spcAft>
              <a:buSzPts val="2200"/>
              <a:buChar char="●"/>
              <a:defRPr sz="1275"/>
            </a:lvl7pPr>
            <a:lvl8pPr marL="2119689" lvl="7" indent="-213441" rtl="0">
              <a:spcBef>
                <a:spcPts val="0"/>
              </a:spcBef>
              <a:spcAft>
                <a:spcPts val="0"/>
              </a:spcAft>
              <a:buSzPts val="2200"/>
              <a:buChar char="○"/>
              <a:defRPr sz="1275"/>
            </a:lvl8pPr>
            <a:lvl9pPr marL="2384650" lvl="8" indent="-213441" rtl="0">
              <a:spcBef>
                <a:spcPts val="0"/>
              </a:spcBef>
              <a:spcAft>
                <a:spcPts val="0"/>
              </a:spcAft>
              <a:buSzPts val="2200"/>
              <a:buChar char="■"/>
              <a:defRPr sz="1275"/>
            </a:lvl9pPr>
          </a:lstStyle>
          <a:p>
            <a:endParaRPr/>
          </a:p>
        </p:txBody>
      </p:sp>
      <p:sp>
        <p:nvSpPr>
          <p:cNvPr id="53" name="Google Shape;53;p8"/>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2495717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6600"/>
            </a:gs>
            <a:gs pos="81000">
              <a:srgbClr val="585A5F"/>
            </a:gs>
          </a:gsLst>
          <a:lin ang="2700006" scaled="0"/>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09600" y="620334"/>
            <a:ext cx="7824800" cy="10024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1pPr>
            <a:lvl2pPr lvl="1"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2pPr>
            <a:lvl3pPr lvl="2"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3pPr>
            <a:lvl4pPr lvl="3"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4pPr>
            <a:lvl5pPr lvl="4"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5pPr>
            <a:lvl6pPr lvl="5"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6pPr>
            <a:lvl7pPr lvl="6"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7pPr>
            <a:lvl8pPr lvl="7"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8pPr>
            <a:lvl9pPr lvl="8"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9pPr>
          </a:lstStyle>
          <a:p>
            <a:endParaRPr/>
          </a:p>
        </p:txBody>
      </p:sp>
      <p:sp>
        <p:nvSpPr>
          <p:cNvPr id="7" name="Google Shape;7;p1"/>
          <p:cNvSpPr txBox="1">
            <a:spLocks noGrp="1"/>
          </p:cNvSpPr>
          <p:nvPr>
            <p:ph type="body" idx="1"/>
          </p:nvPr>
        </p:nvSpPr>
        <p:spPr>
          <a:xfrm>
            <a:off x="609600" y="1999333"/>
            <a:ext cx="10972800" cy="4169200"/>
          </a:xfrm>
          <a:prstGeom prst="rect">
            <a:avLst/>
          </a:prstGeom>
          <a:noFill/>
          <a:ln>
            <a:noFill/>
          </a:ln>
          <a:effectLst>
            <a:outerShdw blurRad="42863" dist="9525" dir="5400000" algn="bl" rotWithShape="0">
              <a:schemeClr val="dk1">
                <a:alpha val="20000"/>
              </a:schemeClr>
            </a:outerShdw>
          </a:effectLst>
        </p:spPr>
        <p:txBody>
          <a:bodyPr spcFirstLastPara="1" wrap="square" lIns="0" tIns="0" rIns="0" bIns="0" anchor="t" anchorCtr="0">
            <a:noAutofit/>
          </a:bodyPr>
          <a:lstStyle>
            <a:lvl1pPr marL="457200" lvl="0" indent="-342900" rtl="0">
              <a:lnSpc>
                <a:spcPct val="115000"/>
              </a:lnSpc>
              <a:spcBef>
                <a:spcPts val="600"/>
              </a:spcBef>
              <a:spcAft>
                <a:spcPts val="0"/>
              </a:spcAft>
              <a:buClr>
                <a:schemeClr val="dk1"/>
              </a:buClr>
              <a:buSzPts val="1800"/>
              <a:buFont typeface="Patrick Hand"/>
              <a:buChar char="✔"/>
              <a:defRPr sz="2600">
                <a:solidFill>
                  <a:schemeClr val="lt1"/>
                </a:solidFill>
                <a:latin typeface="Patrick Hand"/>
                <a:ea typeface="Patrick Hand"/>
                <a:cs typeface="Patrick Hand"/>
                <a:sym typeface="Patrick Hand"/>
              </a:defRPr>
            </a:lvl1pPr>
            <a:lvl2pPr marL="914400" lvl="1"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2pPr>
            <a:lvl3pPr marL="1371600" lvl="2"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3pPr>
            <a:lvl4pPr marL="1828800" lvl="3"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4pPr>
            <a:lvl5pPr marL="2286000" lvl="4"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5pPr>
            <a:lvl6pPr marL="2743200" lvl="5"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6pPr>
            <a:lvl7pPr marL="3200400" lvl="6"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7pPr>
            <a:lvl8pPr marL="3657600" lvl="7"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8pPr>
            <a:lvl9pPr marL="4114800" lvl="8"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9pPr>
          </a:lstStyle>
          <a:p>
            <a:endParaRPr/>
          </a:p>
        </p:txBody>
      </p:sp>
      <p:sp>
        <p:nvSpPr>
          <p:cNvPr id="8" name="Google Shape;8;p1"/>
          <p:cNvSpPr txBox="1">
            <a:spLocks noGrp="1"/>
          </p:cNvSpPr>
          <p:nvPr>
            <p:ph type="sldNum" idx="12"/>
          </p:nvPr>
        </p:nvSpPr>
        <p:spPr>
          <a:xfrm>
            <a:off x="11307445" y="6333135"/>
            <a:ext cx="731600" cy="524800"/>
          </a:xfrm>
          <a:prstGeom prst="rect">
            <a:avLst/>
          </a:prstGeom>
          <a:noFill/>
          <a:ln>
            <a:noFill/>
          </a:ln>
        </p:spPr>
        <p:txBody>
          <a:bodyPr spcFirstLastPara="1" wrap="square" lIns="0" tIns="0" rIns="0" bIns="0" anchor="ctr" anchorCtr="0">
            <a:noAutofit/>
          </a:bodyPr>
          <a:lstStyle>
            <a:lvl1pPr lvl="0" algn="r" rtl="0">
              <a:buNone/>
              <a:defRPr sz="753">
                <a:solidFill>
                  <a:schemeClr val="dk1"/>
                </a:solidFill>
                <a:latin typeface="Caveat Brush"/>
                <a:ea typeface="Caveat Brush"/>
                <a:cs typeface="Caveat Brush"/>
                <a:sym typeface="Caveat Brush"/>
              </a:defRPr>
            </a:lvl1pPr>
            <a:lvl2pPr lvl="1" algn="r" rtl="0">
              <a:buNone/>
              <a:defRPr sz="753">
                <a:solidFill>
                  <a:schemeClr val="dk1"/>
                </a:solidFill>
                <a:latin typeface="Caveat Brush"/>
                <a:ea typeface="Caveat Brush"/>
                <a:cs typeface="Caveat Brush"/>
                <a:sym typeface="Caveat Brush"/>
              </a:defRPr>
            </a:lvl2pPr>
            <a:lvl3pPr lvl="2" algn="r" rtl="0">
              <a:buNone/>
              <a:defRPr sz="753">
                <a:solidFill>
                  <a:schemeClr val="dk1"/>
                </a:solidFill>
                <a:latin typeface="Caveat Brush"/>
                <a:ea typeface="Caveat Brush"/>
                <a:cs typeface="Caveat Brush"/>
                <a:sym typeface="Caveat Brush"/>
              </a:defRPr>
            </a:lvl3pPr>
            <a:lvl4pPr lvl="3" algn="r" rtl="0">
              <a:buNone/>
              <a:defRPr sz="753">
                <a:solidFill>
                  <a:schemeClr val="dk1"/>
                </a:solidFill>
                <a:latin typeface="Caveat Brush"/>
                <a:ea typeface="Caveat Brush"/>
                <a:cs typeface="Caveat Brush"/>
                <a:sym typeface="Caveat Brush"/>
              </a:defRPr>
            </a:lvl4pPr>
            <a:lvl5pPr lvl="4" algn="r" rtl="0">
              <a:buNone/>
              <a:defRPr sz="753">
                <a:solidFill>
                  <a:schemeClr val="dk1"/>
                </a:solidFill>
                <a:latin typeface="Caveat Brush"/>
                <a:ea typeface="Caveat Brush"/>
                <a:cs typeface="Caveat Brush"/>
                <a:sym typeface="Caveat Brush"/>
              </a:defRPr>
            </a:lvl5pPr>
            <a:lvl6pPr lvl="5" algn="r" rtl="0">
              <a:buNone/>
              <a:defRPr sz="753">
                <a:solidFill>
                  <a:schemeClr val="dk1"/>
                </a:solidFill>
                <a:latin typeface="Caveat Brush"/>
                <a:ea typeface="Caveat Brush"/>
                <a:cs typeface="Caveat Brush"/>
                <a:sym typeface="Caveat Brush"/>
              </a:defRPr>
            </a:lvl6pPr>
            <a:lvl7pPr lvl="6" algn="r" rtl="0">
              <a:buNone/>
              <a:defRPr sz="753">
                <a:solidFill>
                  <a:schemeClr val="dk1"/>
                </a:solidFill>
                <a:latin typeface="Caveat Brush"/>
                <a:ea typeface="Caveat Brush"/>
                <a:cs typeface="Caveat Brush"/>
                <a:sym typeface="Caveat Brush"/>
              </a:defRPr>
            </a:lvl7pPr>
            <a:lvl8pPr lvl="7" algn="r" rtl="0">
              <a:buNone/>
              <a:defRPr sz="753">
                <a:solidFill>
                  <a:schemeClr val="dk1"/>
                </a:solidFill>
                <a:latin typeface="Caveat Brush"/>
                <a:ea typeface="Caveat Brush"/>
                <a:cs typeface="Caveat Brush"/>
                <a:sym typeface="Caveat Brush"/>
              </a:defRPr>
            </a:lvl8pPr>
            <a:lvl9pPr lvl="8" algn="r" rtl="0">
              <a:buNone/>
              <a:defRPr sz="753">
                <a:solidFill>
                  <a:schemeClr val="dk1"/>
                </a:solidFill>
                <a:latin typeface="Caveat Brush"/>
                <a:ea typeface="Caveat Brush"/>
                <a:cs typeface="Caveat Brush"/>
                <a:sym typeface="Caveat Brush"/>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62679930"/>
      </p:ext>
    </p:extLst>
  </p:cSld>
  <p:clrMap bg1="lt1" tx1="dk1" bg2="dk2" tx2="lt2" accent1="accent1" accent2="accent2" accent3="accent3" accent4="accent4" accent5="accent5" accent6="accent6" hlink="hlink" folHlink="folHlink"/>
  <p:sldLayoutIdLst>
    <p:sldLayoutId id="2147483661" r:id="rId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stjohns.k12.fl.us/year-at-a-glance/"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stjohns.k12.fl.us/year-at-a-glance/"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stjohns.k12.fl.us/year-at-a-glance/"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8" name="Google Shape;139;p21">
            <a:extLst>
              <a:ext uri="{FF2B5EF4-FFF2-40B4-BE49-F238E27FC236}">
                <a16:creationId xmlns:a16="http://schemas.microsoft.com/office/drawing/2014/main" id="{6282403A-3074-4E59-9163-7CF54FE749A7}"/>
              </a:ext>
            </a:extLst>
          </p:cNvPr>
          <p:cNvSpPr txBox="1">
            <a:spLocks noGrp="1"/>
          </p:cNvSpPr>
          <p:nvPr>
            <p:ph type="title"/>
          </p:nvPr>
        </p:nvSpPr>
        <p:spPr>
          <a:xfrm>
            <a:off x="198758" y="647413"/>
            <a:ext cx="6185264" cy="1114040"/>
          </a:xfrm>
          <a:prstGeom prst="rect">
            <a:avLst/>
          </a:prstGeom>
        </p:spPr>
        <p:txBody>
          <a:bodyPr spcFirstLastPara="1" wrap="square" lIns="0" tIns="0" rIns="0" bIns="0" anchor="ctr" anchorCtr="0">
            <a:noAutofit/>
          </a:bodyPr>
          <a:lstStyle/>
          <a:p>
            <a:pPr algn="ctr"/>
            <a:r>
              <a:rPr lang="en-US" sz="3200" dirty="0">
                <a:latin typeface="KG Red Hands" panose="02000505000000020004" pitchFamily="2" charset="0"/>
              </a:rPr>
              <a:t>TOCOI CREEK HIGH SCHOOL</a:t>
            </a:r>
            <a:br>
              <a:rPr lang="en-US" sz="3200" dirty="0">
                <a:latin typeface="KG Red Hands" panose="02000505000000020004" pitchFamily="2" charset="0"/>
              </a:rPr>
            </a:br>
            <a:endParaRPr sz="3200" dirty="0">
              <a:latin typeface="KG Red Hands" panose="02000505000000020004" pitchFamily="2" charset="0"/>
            </a:endParaRPr>
          </a:p>
        </p:txBody>
      </p:sp>
      <p:pic>
        <p:nvPicPr>
          <p:cNvPr id="10" name="Picture 9" descr="Logo&#10;&#10;Description automatically generated">
            <a:extLst>
              <a:ext uri="{FF2B5EF4-FFF2-40B4-BE49-F238E27FC236}">
                <a16:creationId xmlns:a16="http://schemas.microsoft.com/office/drawing/2014/main" id="{87D9CAC0-8F27-44B4-903E-C9B9FE4A946E}"/>
              </a:ext>
            </a:extLst>
          </p:cNvPr>
          <p:cNvPicPr>
            <a:picLocks noChangeAspect="1"/>
          </p:cNvPicPr>
          <p:nvPr/>
        </p:nvPicPr>
        <p:blipFill>
          <a:blip r:embed="rId3">
            <a:alphaModFix amt="50000"/>
          </a:blip>
          <a:stretch>
            <a:fillRect/>
          </a:stretch>
        </p:blipFill>
        <p:spPr>
          <a:xfrm>
            <a:off x="6384022" y="647413"/>
            <a:ext cx="795093" cy="883270"/>
          </a:xfrm>
          <a:prstGeom prst="rect">
            <a:avLst/>
          </a:prstGeom>
        </p:spPr>
      </p:pic>
      <p:sp>
        <p:nvSpPr>
          <p:cNvPr id="7" name="TextBox 6">
            <a:extLst>
              <a:ext uri="{FF2B5EF4-FFF2-40B4-BE49-F238E27FC236}">
                <a16:creationId xmlns:a16="http://schemas.microsoft.com/office/drawing/2014/main" id="{193071B8-9960-40E1-A308-841E9A3A9594}"/>
              </a:ext>
            </a:extLst>
          </p:cNvPr>
          <p:cNvSpPr txBox="1"/>
          <p:nvPr/>
        </p:nvSpPr>
        <p:spPr>
          <a:xfrm>
            <a:off x="198758" y="1165939"/>
            <a:ext cx="6094602"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A1135"/>
                </a:solidFill>
                <a:effectLst/>
                <a:uLnTx/>
                <a:uFillTx/>
                <a:latin typeface="KG Red Hands" panose="02000505000000020004" pitchFamily="2" charset="0"/>
                <a:ea typeface="+mn-ea"/>
                <a:cs typeface="+mn-cs"/>
              </a:rPr>
              <a:t>2021 – 2022 Open House</a:t>
            </a:r>
            <a:endParaRPr kumimoji="0" lang="en-US" sz="1800" b="0" i="0" u="none" strike="noStrike" kern="1200" cap="none" spc="0" normalizeH="0" baseline="0" noProof="0" dirty="0">
              <a:ln>
                <a:noFill/>
              </a:ln>
              <a:solidFill>
                <a:srgbClr val="1A1135"/>
              </a:solidFill>
              <a:effectLst/>
              <a:uLnTx/>
              <a:uFillTx/>
              <a:latin typeface="Arial"/>
              <a:ea typeface="+mn-ea"/>
              <a:cs typeface="+mn-cs"/>
            </a:endParaRPr>
          </a:p>
        </p:txBody>
      </p:sp>
      <p:sp>
        <p:nvSpPr>
          <p:cNvPr id="11" name="TextBox 10">
            <a:extLst>
              <a:ext uri="{FF2B5EF4-FFF2-40B4-BE49-F238E27FC236}">
                <a16:creationId xmlns:a16="http://schemas.microsoft.com/office/drawing/2014/main" id="{2DAE2E60-29C2-4BC8-A7F6-F14F17E5C43C}"/>
              </a:ext>
            </a:extLst>
          </p:cNvPr>
          <p:cNvSpPr txBox="1"/>
          <p:nvPr/>
        </p:nvSpPr>
        <p:spPr>
          <a:xfrm>
            <a:off x="2700671" y="3635232"/>
            <a:ext cx="6464594"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1A1135"/>
              </a:solidFill>
              <a:effectLst>
                <a:outerShdw blurRad="38100" dist="38100" dir="2700000" algn="tl">
                  <a:srgbClr val="000000">
                    <a:alpha val="43137"/>
                  </a:srgbClr>
                </a:outerShdw>
              </a:effectLst>
              <a:highlight>
                <a:srgbClr val="FFFF00"/>
              </a:highlight>
              <a:uLnTx/>
              <a:uFillTx/>
              <a:latin typeface="KG Red Hands" panose="02000505000000020004"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solidFill>
                <a:srgbClr val="1A1135"/>
              </a:solidFill>
              <a:effectLst>
                <a:outerShdw blurRad="38100" dist="38100" dir="2700000" algn="tl">
                  <a:srgbClr val="000000">
                    <a:alpha val="43137"/>
                  </a:srgbClr>
                </a:outerShdw>
              </a:effectLst>
              <a:highlight>
                <a:srgbClr val="FFFF00"/>
              </a:highlight>
              <a:latin typeface="KG Red Hands" panose="02000505000000020004"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1A1135"/>
              </a:solidFill>
              <a:effectLst>
                <a:outerShdw blurRad="38100" dist="38100" dir="2700000" algn="tl">
                  <a:srgbClr val="000000">
                    <a:alpha val="43137"/>
                  </a:srgbClr>
                </a:outerShdw>
              </a:effectLst>
              <a:highlight>
                <a:srgbClr val="FFFF00"/>
              </a:highlight>
              <a:uLnTx/>
              <a:uFillTx/>
              <a:latin typeface="KG Red Hands" panose="02000505000000020004"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A1135"/>
                </a:solidFill>
                <a:effectLst>
                  <a:outerShdw blurRad="38100" dist="38100" dir="2700000" algn="tl">
                    <a:srgbClr val="000000">
                      <a:alpha val="43137"/>
                    </a:srgbClr>
                  </a:outerShdw>
                </a:effectLst>
                <a:uLnTx/>
                <a:uFillTx/>
                <a:latin typeface="KG Red Hands" panose="02000505000000020004" pitchFamily="2" charset="0"/>
                <a:ea typeface="+mn-ea"/>
                <a:cs typeface="+mn-cs"/>
              </a:rPr>
              <a:t>Mr. John White</a:t>
            </a:r>
            <a:endParaRPr kumimoji="0" lang="en-US" sz="2400" b="0" i="0" u="none" strike="noStrike" kern="1200" cap="none" spc="0" normalizeH="0" baseline="0" noProof="0" dirty="0">
              <a:ln>
                <a:noFill/>
              </a:ln>
              <a:solidFill>
                <a:srgbClr val="1A1135"/>
              </a:solidFill>
              <a:effectLst>
                <a:outerShdw blurRad="38100" dist="38100" dir="2700000" algn="tl">
                  <a:srgbClr val="000000">
                    <a:alpha val="43137"/>
                  </a:srgbClr>
                </a:outerShdw>
              </a:effectLst>
              <a:uLnTx/>
              <a:uFillTx/>
              <a:latin typeface="Arial"/>
              <a:ea typeface="+mn-ea"/>
              <a:cs typeface="+mn-cs"/>
            </a:endParaRPr>
          </a:p>
        </p:txBody>
      </p:sp>
      <p:sp>
        <p:nvSpPr>
          <p:cNvPr id="12" name="Google Shape;139;p21">
            <a:extLst>
              <a:ext uri="{FF2B5EF4-FFF2-40B4-BE49-F238E27FC236}">
                <a16:creationId xmlns:a16="http://schemas.microsoft.com/office/drawing/2014/main" id="{778BD3AC-8682-4C3E-AE55-92EAC9CFD2DC}"/>
              </a:ext>
            </a:extLst>
          </p:cNvPr>
          <p:cNvSpPr txBox="1">
            <a:spLocks/>
          </p:cNvSpPr>
          <p:nvPr/>
        </p:nvSpPr>
        <p:spPr>
          <a:xfrm>
            <a:off x="935665" y="2279980"/>
            <a:ext cx="10292315" cy="329148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600"/>
              <a:buFont typeface="Caveat Brush"/>
              <a:buNone/>
              <a:defRPr sz="3600" b="0" i="0" u="none" strike="noStrike" cap="none">
                <a:solidFill>
                  <a:schemeClr val="dk1"/>
                </a:solidFill>
                <a:latin typeface="Caveat Brush"/>
                <a:ea typeface="Caveat Brush"/>
                <a:cs typeface="Caveat Brush"/>
                <a:sym typeface="Caveat Brush"/>
              </a:defRPr>
            </a:lvl1pPr>
            <a:lvl2pPr marR="0" lvl="1" algn="l" rtl="0">
              <a:lnSpc>
                <a:spcPct val="90000"/>
              </a:lnSpc>
              <a:spcBef>
                <a:spcPts val="0"/>
              </a:spcBef>
              <a:spcAft>
                <a:spcPts val="0"/>
              </a:spcAft>
              <a:buClr>
                <a:schemeClr val="dk1"/>
              </a:buClr>
              <a:buSzPts val="3600"/>
              <a:buFont typeface="Caveat Brush"/>
              <a:buNone/>
              <a:defRPr sz="3600" b="0" i="0" u="none" strike="noStrike" cap="none">
                <a:solidFill>
                  <a:schemeClr val="dk1"/>
                </a:solidFill>
                <a:latin typeface="Caveat Brush"/>
                <a:ea typeface="Caveat Brush"/>
                <a:cs typeface="Caveat Brush"/>
                <a:sym typeface="Caveat Brush"/>
              </a:defRPr>
            </a:lvl2pPr>
            <a:lvl3pPr marR="0" lvl="2" algn="l" rtl="0">
              <a:lnSpc>
                <a:spcPct val="90000"/>
              </a:lnSpc>
              <a:spcBef>
                <a:spcPts val="0"/>
              </a:spcBef>
              <a:spcAft>
                <a:spcPts val="0"/>
              </a:spcAft>
              <a:buClr>
                <a:schemeClr val="dk1"/>
              </a:buClr>
              <a:buSzPts val="3600"/>
              <a:buFont typeface="Caveat Brush"/>
              <a:buNone/>
              <a:defRPr sz="3600" b="0" i="0" u="none" strike="noStrike" cap="none">
                <a:solidFill>
                  <a:schemeClr val="dk1"/>
                </a:solidFill>
                <a:latin typeface="Caveat Brush"/>
                <a:ea typeface="Caveat Brush"/>
                <a:cs typeface="Caveat Brush"/>
                <a:sym typeface="Caveat Brush"/>
              </a:defRPr>
            </a:lvl3pPr>
            <a:lvl4pPr marR="0" lvl="3" algn="l" rtl="0">
              <a:lnSpc>
                <a:spcPct val="90000"/>
              </a:lnSpc>
              <a:spcBef>
                <a:spcPts val="0"/>
              </a:spcBef>
              <a:spcAft>
                <a:spcPts val="0"/>
              </a:spcAft>
              <a:buClr>
                <a:schemeClr val="dk1"/>
              </a:buClr>
              <a:buSzPts val="3600"/>
              <a:buFont typeface="Caveat Brush"/>
              <a:buNone/>
              <a:defRPr sz="3600" b="0" i="0" u="none" strike="noStrike" cap="none">
                <a:solidFill>
                  <a:schemeClr val="dk1"/>
                </a:solidFill>
                <a:latin typeface="Caveat Brush"/>
                <a:ea typeface="Caveat Brush"/>
                <a:cs typeface="Caveat Brush"/>
                <a:sym typeface="Caveat Brush"/>
              </a:defRPr>
            </a:lvl4pPr>
            <a:lvl5pPr marR="0" lvl="4" algn="l" rtl="0">
              <a:lnSpc>
                <a:spcPct val="90000"/>
              </a:lnSpc>
              <a:spcBef>
                <a:spcPts val="0"/>
              </a:spcBef>
              <a:spcAft>
                <a:spcPts val="0"/>
              </a:spcAft>
              <a:buClr>
                <a:schemeClr val="dk1"/>
              </a:buClr>
              <a:buSzPts val="3600"/>
              <a:buFont typeface="Caveat Brush"/>
              <a:buNone/>
              <a:defRPr sz="3600" b="0" i="0" u="none" strike="noStrike" cap="none">
                <a:solidFill>
                  <a:schemeClr val="dk1"/>
                </a:solidFill>
                <a:latin typeface="Caveat Brush"/>
                <a:ea typeface="Caveat Brush"/>
                <a:cs typeface="Caveat Brush"/>
                <a:sym typeface="Caveat Brush"/>
              </a:defRPr>
            </a:lvl5pPr>
            <a:lvl6pPr marR="0" lvl="5" algn="l" rtl="0">
              <a:lnSpc>
                <a:spcPct val="90000"/>
              </a:lnSpc>
              <a:spcBef>
                <a:spcPts val="0"/>
              </a:spcBef>
              <a:spcAft>
                <a:spcPts val="0"/>
              </a:spcAft>
              <a:buClr>
                <a:schemeClr val="dk1"/>
              </a:buClr>
              <a:buSzPts val="3600"/>
              <a:buFont typeface="Caveat Brush"/>
              <a:buNone/>
              <a:defRPr sz="3600" b="0" i="0" u="none" strike="noStrike" cap="none">
                <a:solidFill>
                  <a:schemeClr val="dk1"/>
                </a:solidFill>
                <a:latin typeface="Caveat Brush"/>
                <a:ea typeface="Caveat Brush"/>
                <a:cs typeface="Caveat Brush"/>
                <a:sym typeface="Caveat Brush"/>
              </a:defRPr>
            </a:lvl6pPr>
            <a:lvl7pPr marR="0" lvl="6" algn="l" rtl="0">
              <a:lnSpc>
                <a:spcPct val="90000"/>
              </a:lnSpc>
              <a:spcBef>
                <a:spcPts val="0"/>
              </a:spcBef>
              <a:spcAft>
                <a:spcPts val="0"/>
              </a:spcAft>
              <a:buClr>
                <a:schemeClr val="dk1"/>
              </a:buClr>
              <a:buSzPts val="3600"/>
              <a:buFont typeface="Caveat Brush"/>
              <a:buNone/>
              <a:defRPr sz="3600" b="0" i="0" u="none" strike="noStrike" cap="none">
                <a:solidFill>
                  <a:schemeClr val="dk1"/>
                </a:solidFill>
                <a:latin typeface="Caveat Brush"/>
                <a:ea typeface="Caveat Brush"/>
                <a:cs typeface="Caveat Brush"/>
                <a:sym typeface="Caveat Brush"/>
              </a:defRPr>
            </a:lvl7pPr>
            <a:lvl8pPr marR="0" lvl="7" algn="l" rtl="0">
              <a:lnSpc>
                <a:spcPct val="90000"/>
              </a:lnSpc>
              <a:spcBef>
                <a:spcPts val="0"/>
              </a:spcBef>
              <a:spcAft>
                <a:spcPts val="0"/>
              </a:spcAft>
              <a:buClr>
                <a:schemeClr val="dk1"/>
              </a:buClr>
              <a:buSzPts val="3600"/>
              <a:buFont typeface="Caveat Brush"/>
              <a:buNone/>
              <a:defRPr sz="3600" b="0" i="0" u="none" strike="noStrike" cap="none">
                <a:solidFill>
                  <a:schemeClr val="dk1"/>
                </a:solidFill>
                <a:latin typeface="Caveat Brush"/>
                <a:ea typeface="Caveat Brush"/>
                <a:cs typeface="Caveat Brush"/>
                <a:sym typeface="Caveat Brush"/>
              </a:defRPr>
            </a:lvl8pPr>
            <a:lvl9pPr marR="0" lvl="8" algn="l" rtl="0">
              <a:lnSpc>
                <a:spcPct val="90000"/>
              </a:lnSpc>
              <a:spcBef>
                <a:spcPts val="0"/>
              </a:spcBef>
              <a:spcAft>
                <a:spcPts val="0"/>
              </a:spcAft>
              <a:buClr>
                <a:schemeClr val="dk1"/>
              </a:buClr>
              <a:buSzPts val="3600"/>
              <a:buFont typeface="Caveat Brush"/>
              <a:buNone/>
              <a:defRPr sz="3600" b="0" i="0" u="none" strike="noStrike" cap="none">
                <a:solidFill>
                  <a:schemeClr val="dk1"/>
                </a:solidFill>
                <a:latin typeface="Caveat Brush"/>
                <a:ea typeface="Caveat Brush"/>
                <a:cs typeface="Caveat Brush"/>
                <a:sym typeface="Caveat Brush"/>
              </a:defRPr>
            </a:lvl9pPr>
          </a:lstStyle>
          <a:p>
            <a:pPr marL="0" marR="0" lvl="0" indent="0" algn="ctr" defTabSz="914400" rtl="0" eaLnBrk="1" fontAlgn="auto" latinLnBrk="0" hangingPunct="1">
              <a:lnSpc>
                <a:spcPct val="90000"/>
              </a:lnSpc>
              <a:spcBef>
                <a:spcPts val="0"/>
              </a:spcBef>
              <a:spcAft>
                <a:spcPts val="0"/>
              </a:spcAft>
              <a:buClr>
                <a:srgbClr val="1A1135"/>
              </a:buClr>
              <a:buSzPts val="3600"/>
              <a:buFont typeface="Caveat Brush"/>
              <a:buNone/>
              <a:tabLst/>
              <a:defRPr/>
            </a:pPr>
            <a:r>
              <a:rPr kumimoji="0" lang="en-US" sz="3200" b="0" i="0" u="none" strike="noStrike" kern="0" cap="none" spc="0" normalizeH="0" baseline="0" noProof="0" dirty="0">
                <a:ln>
                  <a:noFill/>
                </a:ln>
                <a:solidFill>
                  <a:srgbClr val="1A1135"/>
                </a:solidFill>
                <a:effectLst>
                  <a:outerShdw blurRad="38100" dist="38100" dir="2700000" algn="tl">
                    <a:srgbClr val="000000">
                      <a:alpha val="43137"/>
                    </a:srgbClr>
                  </a:outerShdw>
                </a:effectLst>
                <a:uLnTx/>
                <a:uFillTx/>
                <a:latin typeface="KG Red Hands" panose="02000505000000020004" pitchFamily="2" charset="0"/>
                <a:sym typeface="Caveat Brush"/>
              </a:rPr>
              <a:t>THEATRE CINEMA FILM PRODUCTION</a:t>
            </a:r>
          </a:p>
          <a:p>
            <a:pPr marL="0" marR="0" lvl="0" indent="0" algn="ctr" defTabSz="914400" rtl="0" eaLnBrk="1" fontAlgn="auto" latinLnBrk="0" hangingPunct="1">
              <a:lnSpc>
                <a:spcPct val="90000"/>
              </a:lnSpc>
              <a:spcBef>
                <a:spcPts val="0"/>
              </a:spcBef>
              <a:spcAft>
                <a:spcPts val="0"/>
              </a:spcAft>
              <a:buClr>
                <a:srgbClr val="1A1135"/>
              </a:buClr>
              <a:buSzPts val="3600"/>
              <a:buFont typeface="Caveat Brush"/>
              <a:buNone/>
              <a:tabLst/>
              <a:defRPr/>
            </a:pPr>
            <a:r>
              <a:rPr kumimoji="0" lang="en-US" sz="3200" b="0" i="0" u="none" strike="noStrike" kern="0" cap="none" spc="0" normalizeH="0" baseline="0" noProof="0" dirty="0">
                <a:ln>
                  <a:noFill/>
                </a:ln>
                <a:solidFill>
                  <a:srgbClr val="1A1135"/>
                </a:solidFill>
                <a:effectLst>
                  <a:outerShdw blurRad="38100" dist="38100" dir="2700000" algn="tl">
                    <a:srgbClr val="000000">
                      <a:alpha val="43137"/>
                    </a:srgbClr>
                  </a:outerShdw>
                </a:effectLst>
                <a:uLnTx/>
                <a:uFillTx/>
                <a:latin typeface="KG Red Hands" panose="02000505000000020004" pitchFamily="2" charset="0"/>
                <a:sym typeface="Caveat Brush"/>
              </a:rPr>
              <a:t>DIGITAL VIDEO TECHNOLOGY</a:t>
            </a:r>
          </a:p>
          <a:p>
            <a:pPr marL="0" marR="0" lvl="0" indent="0" algn="ctr" defTabSz="914400" rtl="0" eaLnBrk="1" fontAlgn="auto" latinLnBrk="0" hangingPunct="1">
              <a:lnSpc>
                <a:spcPct val="90000"/>
              </a:lnSpc>
              <a:spcBef>
                <a:spcPts val="0"/>
              </a:spcBef>
              <a:spcAft>
                <a:spcPts val="0"/>
              </a:spcAft>
              <a:buClr>
                <a:srgbClr val="1A1135"/>
              </a:buClr>
              <a:buSzPts val="3600"/>
              <a:buFont typeface="Caveat Brush"/>
              <a:buNone/>
              <a:tabLst/>
              <a:defRPr/>
            </a:pPr>
            <a:r>
              <a:rPr lang="en-US" sz="3200" kern="0" dirty="0">
                <a:solidFill>
                  <a:srgbClr val="1A1135"/>
                </a:solidFill>
                <a:effectLst>
                  <a:outerShdw blurRad="38100" dist="38100" dir="2700000" algn="tl">
                    <a:srgbClr val="000000">
                      <a:alpha val="43137"/>
                    </a:srgbClr>
                  </a:outerShdw>
                </a:effectLst>
                <a:latin typeface="KG Red Hands" panose="02000505000000020004" pitchFamily="2" charset="0"/>
              </a:rPr>
              <a:t>TECHNICAL THEATRE</a:t>
            </a:r>
          </a:p>
          <a:p>
            <a:pPr marL="0" marR="0" lvl="0" indent="0" algn="ctr" defTabSz="914400" rtl="0" eaLnBrk="1" fontAlgn="auto" latinLnBrk="0" hangingPunct="1">
              <a:lnSpc>
                <a:spcPct val="90000"/>
              </a:lnSpc>
              <a:spcBef>
                <a:spcPts val="0"/>
              </a:spcBef>
              <a:spcAft>
                <a:spcPts val="0"/>
              </a:spcAft>
              <a:buClr>
                <a:srgbClr val="1A1135"/>
              </a:buClr>
              <a:buSzPts val="3600"/>
              <a:buFont typeface="Caveat Brush"/>
              <a:buNone/>
              <a:tabLst/>
              <a:defRPr/>
            </a:pPr>
            <a:endParaRPr lang="en-US" sz="3200" kern="0" dirty="0">
              <a:solidFill>
                <a:srgbClr val="1A1135"/>
              </a:solidFill>
              <a:effectLst>
                <a:outerShdw blurRad="38100" dist="38100" dir="2700000" algn="tl">
                  <a:srgbClr val="000000">
                    <a:alpha val="43137"/>
                  </a:srgbClr>
                </a:outerShdw>
              </a:effectLst>
              <a:highlight>
                <a:srgbClr val="FFFF00"/>
              </a:highlight>
              <a:latin typeface="KG Red Hands" panose="02000505000000020004" pitchFamily="2" charset="0"/>
            </a:endParaRPr>
          </a:p>
          <a:p>
            <a:pPr marL="0" marR="0" lvl="0" indent="0" algn="ctr" defTabSz="914400" rtl="0" eaLnBrk="1" fontAlgn="auto" latinLnBrk="0" hangingPunct="1">
              <a:lnSpc>
                <a:spcPct val="90000"/>
              </a:lnSpc>
              <a:spcBef>
                <a:spcPts val="0"/>
              </a:spcBef>
              <a:spcAft>
                <a:spcPts val="0"/>
              </a:spcAft>
              <a:buClr>
                <a:srgbClr val="1A1135"/>
              </a:buClr>
              <a:buSzPts val="3600"/>
              <a:buFont typeface="Caveat Brush"/>
              <a:buNone/>
              <a:tabLst/>
              <a:defRPr/>
            </a:pPr>
            <a:endParaRPr kumimoji="0" lang="en-US" sz="3200" b="0" i="0" u="none" strike="noStrike" kern="0" cap="none" spc="0" normalizeH="0" baseline="0" noProof="0" dirty="0">
              <a:ln>
                <a:noFill/>
              </a:ln>
              <a:solidFill>
                <a:srgbClr val="1A1135"/>
              </a:solidFill>
              <a:effectLst>
                <a:outerShdw blurRad="38100" dist="38100" dir="2700000" algn="tl">
                  <a:srgbClr val="000000">
                    <a:alpha val="43137"/>
                  </a:srgbClr>
                </a:outerShdw>
              </a:effectLst>
              <a:highlight>
                <a:srgbClr val="FFFF00"/>
              </a:highlight>
              <a:uLnTx/>
              <a:uFillTx/>
              <a:latin typeface="KG Red Hands" panose="02000505000000020004" pitchFamily="2" charset="0"/>
              <a:sym typeface="Caveat Brush"/>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graphicFrame>
        <p:nvGraphicFramePr>
          <p:cNvPr id="14" name="Diagram 13">
            <a:extLst>
              <a:ext uri="{FF2B5EF4-FFF2-40B4-BE49-F238E27FC236}">
                <a16:creationId xmlns:a16="http://schemas.microsoft.com/office/drawing/2014/main" id="{7A97FB5B-494B-48E0-A412-61651F551397}"/>
              </a:ext>
            </a:extLst>
          </p:cNvPr>
          <p:cNvGraphicFramePr/>
          <p:nvPr>
            <p:extLst>
              <p:ext uri="{D42A27DB-BD31-4B8C-83A1-F6EECF244321}">
                <p14:modId xmlns:p14="http://schemas.microsoft.com/office/powerpoint/2010/main" val="4260961213"/>
              </p:ext>
            </p:extLst>
          </p:nvPr>
        </p:nvGraphicFramePr>
        <p:xfrm>
          <a:off x="7764739" y="1514433"/>
          <a:ext cx="5934483" cy="47232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Google Shape;139;p21">
            <a:extLst>
              <a:ext uri="{FF2B5EF4-FFF2-40B4-BE49-F238E27FC236}">
                <a16:creationId xmlns:a16="http://schemas.microsoft.com/office/drawing/2014/main" id="{780B09DD-D281-4A98-A882-8990DEF6CCCE}"/>
              </a:ext>
            </a:extLst>
          </p:cNvPr>
          <p:cNvSpPr txBox="1">
            <a:spLocks noGrp="1"/>
          </p:cNvSpPr>
          <p:nvPr>
            <p:ph type="title"/>
          </p:nvPr>
        </p:nvSpPr>
        <p:spPr>
          <a:xfrm>
            <a:off x="796963" y="561955"/>
            <a:ext cx="6185264" cy="1114040"/>
          </a:xfrm>
          <a:prstGeom prst="rect">
            <a:avLst/>
          </a:prstGeom>
        </p:spPr>
        <p:txBody>
          <a:bodyPr spcFirstLastPara="1" wrap="square" lIns="0" tIns="0" rIns="0" bIns="0" anchor="ctr" anchorCtr="0">
            <a:noAutofit/>
          </a:bodyPr>
          <a:lstStyle/>
          <a:p>
            <a:pPr algn="ctr"/>
            <a:r>
              <a:rPr lang="en-US" sz="3200" dirty="0">
                <a:latin typeface="KG Red Hands" panose="02000505000000020004" pitchFamily="2" charset="0"/>
              </a:rPr>
              <a:t>ABOUT MR. WHITE</a:t>
            </a:r>
            <a:endParaRPr sz="3200" dirty="0">
              <a:latin typeface="KG Red Hands" panose="02000505000000020004" pitchFamily="2" charset="0"/>
            </a:endParaRPr>
          </a:p>
        </p:txBody>
      </p:sp>
      <p:sp>
        <p:nvSpPr>
          <p:cNvPr id="16" name="Rectangle 15">
            <a:extLst>
              <a:ext uri="{FF2B5EF4-FFF2-40B4-BE49-F238E27FC236}">
                <a16:creationId xmlns:a16="http://schemas.microsoft.com/office/drawing/2014/main" id="{0859703F-1D1D-44CE-9E9E-C0A7AE7B73D6}"/>
              </a:ext>
            </a:extLst>
          </p:cNvPr>
          <p:cNvSpPr/>
          <p:nvPr/>
        </p:nvSpPr>
        <p:spPr>
          <a:xfrm>
            <a:off x="401652" y="2085174"/>
            <a:ext cx="6725541" cy="3939611"/>
          </a:xfrm>
          <a:prstGeom prst="rect">
            <a:avLst/>
          </a:prstGeom>
          <a:solidFill>
            <a:srgbClr val="CCCCC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I have been an educator for 32 years and see no end in sight as I am excited to be opening my third new school with all the excitement and enthusiasm that comes with such an undertaking. I have the good fortune to be able to work with theatre and video students who are full of creative energy and make it easy for me to come to work every day and help them pursue their creative venture here at </a:t>
            </a:r>
            <a:r>
              <a:rPr lang="en-US" sz="2000" dirty="0" err="1">
                <a:solidFill>
                  <a:schemeClr val="tx1"/>
                </a:solidFill>
              </a:rPr>
              <a:t>Tocoi</a:t>
            </a:r>
            <a:r>
              <a:rPr lang="en-US" sz="2000" dirty="0">
                <a:solidFill>
                  <a:schemeClr val="tx1"/>
                </a:solidFill>
              </a:rPr>
              <a:t> Creek High School. </a:t>
            </a:r>
          </a:p>
        </p:txBody>
      </p:sp>
    </p:spTree>
    <p:extLst>
      <p:ext uri="{BB962C8B-B14F-4D97-AF65-F5344CB8AC3E}">
        <p14:creationId xmlns:p14="http://schemas.microsoft.com/office/powerpoint/2010/main" val="2945192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8" name="Google Shape;139;p21">
            <a:extLst>
              <a:ext uri="{FF2B5EF4-FFF2-40B4-BE49-F238E27FC236}">
                <a16:creationId xmlns:a16="http://schemas.microsoft.com/office/drawing/2014/main" id="{6282403A-3074-4E59-9163-7CF54FE749A7}"/>
              </a:ext>
            </a:extLst>
          </p:cNvPr>
          <p:cNvSpPr txBox="1">
            <a:spLocks noGrp="1"/>
          </p:cNvSpPr>
          <p:nvPr>
            <p:ph type="title"/>
          </p:nvPr>
        </p:nvSpPr>
        <p:spPr>
          <a:xfrm>
            <a:off x="198758" y="571912"/>
            <a:ext cx="6185264" cy="1114040"/>
          </a:xfrm>
          <a:prstGeom prst="rect">
            <a:avLst/>
          </a:prstGeom>
        </p:spPr>
        <p:txBody>
          <a:bodyPr spcFirstLastPara="1" wrap="square" lIns="0" tIns="0" rIns="0" bIns="0" anchor="ctr" anchorCtr="0">
            <a:noAutofit/>
          </a:bodyPr>
          <a:lstStyle/>
          <a:p>
            <a:pPr algn="ctr"/>
            <a:r>
              <a:rPr lang="en-US" sz="3200" dirty="0">
                <a:latin typeface="KG Red Hands" panose="02000505000000020004" pitchFamily="2" charset="0"/>
              </a:rPr>
              <a:t>COMMUNICATION AND PARENT CONFERENCES</a:t>
            </a:r>
            <a:endParaRPr sz="3200" dirty="0">
              <a:latin typeface="KG Red Hands" panose="02000505000000020004" pitchFamily="2" charset="0"/>
            </a:endParaRPr>
          </a:p>
        </p:txBody>
      </p:sp>
      <p:sp>
        <p:nvSpPr>
          <p:cNvPr id="2" name="TextBox 1">
            <a:extLst>
              <a:ext uri="{FF2B5EF4-FFF2-40B4-BE49-F238E27FC236}">
                <a16:creationId xmlns:a16="http://schemas.microsoft.com/office/drawing/2014/main" id="{633D7452-025D-4746-8E1F-733FFAB3C80E}"/>
              </a:ext>
            </a:extLst>
          </p:cNvPr>
          <p:cNvSpPr txBox="1"/>
          <p:nvPr/>
        </p:nvSpPr>
        <p:spPr>
          <a:xfrm>
            <a:off x="848686" y="2431748"/>
            <a:ext cx="10494628" cy="3354765"/>
          </a:xfrm>
          <a:prstGeom prst="rect">
            <a:avLst/>
          </a:prstGeom>
          <a:solidFill>
            <a:schemeClr val="bg1"/>
          </a:solidFill>
          <a:ln>
            <a:solidFill>
              <a:schemeClr val="bg1"/>
            </a:solidFill>
          </a:ln>
        </p:spPr>
        <p:txBody>
          <a:bodyPr wrap="square" rtlCol="0">
            <a:spAutoFit/>
          </a:bodyPr>
          <a:lstStyle/>
          <a:p>
            <a:pPr marL="285750" indent="-285750">
              <a:buFont typeface="Arial" panose="020B0604020202020204" pitchFamily="34" charset="0"/>
              <a:buChar char="•"/>
            </a:pPr>
            <a:r>
              <a:rPr lang="en-US" sz="2800" dirty="0">
                <a:latin typeface="HelloRecess" panose="02000603000000000000" pitchFamily="2" charset="0"/>
                <a:ea typeface="HelloRecess" panose="02000603000000000000" pitchFamily="2" charset="0"/>
              </a:rPr>
              <a:t>TEACHER EMAIL:  john.white@stjohns.k12.fl.us</a:t>
            </a:r>
            <a:br>
              <a:rPr lang="en-US" sz="2800" dirty="0">
                <a:latin typeface="HelloRecess" panose="02000603000000000000" pitchFamily="2" charset="0"/>
                <a:ea typeface="HelloRecess" panose="02000603000000000000" pitchFamily="2" charset="0"/>
              </a:rPr>
            </a:br>
            <a:endParaRPr lang="en-US" sz="2800" dirty="0">
              <a:latin typeface="HelloRecess" panose="02000603000000000000" pitchFamily="2" charset="0"/>
              <a:ea typeface="HelloRecess" panose="02000603000000000000" pitchFamily="2" charset="0"/>
            </a:endParaRPr>
          </a:p>
          <a:p>
            <a:pPr marL="285750" indent="-285750">
              <a:buFont typeface="Arial" panose="020B0604020202020204" pitchFamily="34" charset="0"/>
              <a:buChar char="•"/>
            </a:pPr>
            <a:r>
              <a:rPr lang="en-US" sz="2800" dirty="0">
                <a:latin typeface="HelloRecess" panose="02000603000000000000" pitchFamily="2" charset="0"/>
                <a:ea typeface="HelloRecess" panose="02000603000000000000" pitchFamily="2" charset="0"/>
              </a:rPr>
              <a:t>TEACHER AVAILABLE TIMES;  8:45 – 9:15 everyday</a:t>
            </a:r>
            <a:br>
              <a:rPr lang="en-US" sz="2800" dirty="0">
                <a:latin typeface="HelloRecess" panose="02000603000000000000" pitchFamily="2" charset="0"/>
                <a:ea typeface="HelloRecess" panose="02000603000000000000" pitchFamily="2" charset="0"/>
              </a:rPr>
            </a:br>
            <a:endParaRPr lang="en-US" sz="2800" dirty="0">
              <a:latin typeface="HelloRecess" panose="02000603000000000000" pitchFamily="2" charset="0"/>
              <a:ea typeface="HelloRecess" panose="02000603000000000000" pitchFamily="2" charset="0"/>
            </a:endParaRPr>
          </a:p>
          <a:p>
            <a:pPr marL="285750" indent="-285750">
              <a:buFont typeface="Arial" panose="020B0604020202020204" pitchFamily="34" charset="0"/>
              <a:buChar char="•"/>
            </a:pPr>
            <a:r>
              <a:rPr lang="en-US" sz="2800" dirty="0">
                <a:latin typeface="HelloRecess" panose="02000603000000000000" pitchFamily="2" charset="0"/>
                <a:ea typeface="HelloRecess" panose="02000603000000000000" pitchFamily="2" charset="0"/>
              </a:rPr>
              <a:t>I am available any day after school upon request.</a:t>
            </a:r>
          </a:p>
          <a:p>
            <a:pPr marL="285750" indent="-285750">
              <a:buFont typeface="Arial" panose="020B0604020202020204" pitchFamily="34" charset="0"/>
              <a:buChar char="•"/>
            </a:pPr>
            <a:endParaRPr lang="en-US" dirty="0">
              <a:highlight>
                <a:srgbClr val="FFFF00"/>
              </a:highlight>
              <a:latin typeface="HelloRecess" panose="02000603000000000000" pitchFamily="2" charset="0"/>
              <a:ea typeface="HelloRecess" panose="02000603000000000000" pitchFamily="2" charset="0"/>
            </a:endParaRPr>
          </a:p>
          <a:p>
            <a:endParaRPr lang="en-US" dirty="0">
              <a:highlight>
                <a:srgbClr val="FFFF00"/>
              </a:highlight>
              <a:latin typeface="HelloRecess" panose="02000603000000000000" pitchFamily="2" charset="0"/>
              <a:ea typeface="HelloRecess" panose="02000603000000000000" pitchFamily="2" charset="0"/>
            </a:endParaRPr>
          </a:p>
          <a:p>
            <a:pPr marL="285750" indent="-285750">
              <a:buFont typeface="Arial" panose="020B0604020202020204" pitchFamily="34" charset="0"/>
              <a:buChar char="•"/>
            </a:pPr>
            <a:endParaRPr lang="en-US" dirty="0">
              <a:highlight>
                <a:srgbClr val="FFFF00"/>
              </a:highlight>
              <a:latin typeface="HelloRecess" panose="02000603000000000000" pitchFamily="2" charset="0"/>
              <a:ea typeface="HelloRecess" panose="02000603000000000000" pitchFamily="2" charset="0"/>
            </a:endParaRPr>
          </a:p>
          <a:p>
            <a:endParaRPr lang="en-US" dirty="0">
              <a:highlight>
                <a:srgbClr val="FFFF00"/>
              </a:highlight>
              <a:latin typeface="HelloRecess" panose="02000603000000000000" pitchFamily="2" charset="0"/>
              <a:ea typeface="HelloRecess" panose="02000603000000000000" pitchFamily="2" charset="0"/>
            </a:endParaRPr>
          </a:p>
        </p:txBody>
      </p:sp>
      <p:sp>
        <p:nvSpPr>
          <p:cNvPr id="9" name="TextBox 8">
            <a:extLst>
              <a:ext uri="{FF2B5EF4-FFF2-40B4-BE49-F238E27FC236}">
                <a16:creationId xmlns:a16="http://schemas.microsoft.com/office/drawing/2014/main" id="{225F924A-0D0D-4E59-AECA-0860BF5FA516}"/>
              </a:ext>
            </a:extLst>
          </p:cNvPr>
          <p:cNvSpPr txBox="1"/>
          <p:nvPr/>
        </p:nvSpPr>
        <p:spPr>
          <a:xfrm>
            <a:off x="848686" y="5762868"/>
            <a:ext cx="10494628" cy="523220"/>
          </a:xfrm>
          <a:prstGeom prst="rect">
            <a:avLst/>
          </a:prstGeom>
          <a:solidFill>
            <a:srgbClr val="F37928"/>
          </a:solidFill>
          <a:ln>
            <a:solidFill>
              <a:srgbClr val="F37928"/>
            </a:solidFill>
          </a:ln>
        </p:spPr>
        <p:txBody>
          <a:bodyPr wrap="square" rtlCol="0">
            <a:spAutoFit/>
          </a:bodyPr>
          <a:lstStyle/>
          <a:p>
            <a:r>
              <a:rPr lang="en-US" sz="1400" i="1" dirty="0">
                <a:latin typeface="HelloRecess" panose="02000603000000000000" pitchFamily="2" charset="0"/>
                <a:ea typeface="HelloRecess" panose="02000603000000000000" pitchFamily="2" charset="0"/>
              </a:rPr>
              <a:t>IT IS IMPORTANT TO NOTE THAT ST. JOHN’S COUNTY SCHOOL DISTRICT TEACHERS HAVE UP TO 48 SCHOOL HOURS TO RESPOND TO A REQUEST FOR CONTACT. PLEASE DO NOT SUBMIT TIME SENSITIVE CONCERNS VIA EMAIL. </a:t>
            </a:r>
          </a:p>
        </p:txBody>
      </p:sp>
    </p:spTree>
    <p:extLst>
      <p:ext uri="{BB962C8B-B14F-4D97-AF65-F5344CB8AC3E}">
        <p14:creationId xmlns:p14="http://schemas.microsoft.com/office/powerpoint/2010/main" val="197679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8" name="Google Shape;139;p21">
            <a:extLst>
              <a:ext uri="{FF2B5EF4-FFF2-40B4-BE49-F238E27FC236}">
                <a16:creationId xmlns:a16="http://schemas.microsoft.com/office/drawing/2014/main" id="{6282403A-3074-4E59-9163-7CF54FE749A7}"/>
              </a:ext>
            </a:extLst>
          </p:cNvPr>
          <p:cNvSpPr txBox="1">
            <a:spLocks noGrp="1"/>
          </p:cNvSpPr>
          <p:nvPr>
            <p:ph type="title"/>
          </p:nvPr>
        </p:nvSpPr>
        <p:spPr>
          <a:xfrm>
            <a:off x="198758" y="571912"/>
            <a:ext cx="7516492" cy="1114040"/>
          </a:xfrm>
          <a:prstGeom prst="rect">
            <a:avLst/>
          </a:prstGeom>
        </p:spPr>
        <p:txBody>
          <a:bodyPr spcFirstLastPara="1" wrap="square" lIns="0" tIns="0" rIns="0" bIns="0" anchor="ctr" anchorCtr="0">
            <a:noAutofit/>
          </a:bodyPr>
          <a:lstStyle/>
          <a:p>
            <a:pPr algn="ctr"/>
            <a:r>
              <a:rPr lang="en-US" sz="3200" dirty="0">
                <a:latin typeface="KG Red Hands" panose="02000505000000020004" pitchFamily="2" charset="0"/>
              </a:rPr>
              <a:t>Theatre/Cinema/Film Production YEAR AT A GLANCE</a:t>
            </a:r>
            <a:endParaRPr sz="3200" dirty="0">
              <a:latin typeface="KG Red Hands" panose="02000505000000020004" pitchFamily="2" charset="0"/>
            </a:endParaRPr>
          </a:p>
        </p:txBody>
      </p:sp>
      <p:sp>
        <p:nvSpPr>
          <p:cNvPr id="3" name="TextBox 2">
            <a:extLst>
              <a:ext uri="{FF2B5EF4-FFF2-40B4-BE49-F238E27FC236}">
                <a16:creationId xmlns:a16="http://schemas.microsoft.com/office/drawing/2014/main" id="{4FAF7B0C-B50C-46E6-95A7-E80530C279A1}"/>
              </a:ext>
            </a:extLst>
          </p:cNvPr>
          <p:cNvSpPr txBox="1"/>
          <p:nvPr/>
        </p:nvSpPr>
        <p:spPr>
          <a:xfrm>
            <a:off x="848686" y="2431748"/>
            <a:ext cx="10494628" cy="2862322"/>
          </a:xfrm>
          <a:prstGeom prst="rect">
            <a:avLst/>
          </a:prstGeom>
          <a:solidFill>
            <a:schemeClr val="bg1"/>
          </a:solidFill>
          <a:ln>
            <a:solidFill>
              <a:schemeClr val="bg1"/>
            </a:solidFill>
          </a:ln>
        </p:spPr>
        <p:txBody>
          <a:bodyPr wrap="square" rtlCol="0">
            <a:spAutoFit/>
          </a:bodyPr>
          <a:lstStyle/>
          <a:p>
            <a:pPr marL="285750" indent="-285750">
              <a:buFont typeface="Arial" panose="020B0604020202020204" pitchFamily="34" charset="0"/>
              <a:buChar char="•"/>
            </a:pPr>
            <a:r>
              <a:rPr lang="en-US" dirty="0">
                <a:latin typeface="HelloRecess" panose="02000603000000000000" pitchFamily="2" charset="0"/>
                <a:ea typeface="HelloRecess" panose="02000603000000000000" pitchFamily="2" charset="0"/>
              </a:rPr>
              <a:t>QUARTERLY BREAKDOWN WITH MAJOR TOPICS COVERED</a:t>
            </a:r>
            <a:br>
              <a:rPr lang="en-US" dirty="0">
                <a:latin typeface="HelloRecess" panose="02000603000000000000" pitchFamily="2" charset="0"/>
                <a:ea typeface="HelloRecess" panose="02000603000000000000" pitchFamily="2" charset="0"/>
              </a:rPr>
            </a:br>
            <a:endParaRPr lang="en-US" dirty="0">
              <a:latin typeface="HelloRecess" panose="02000603000000000000" pitchFamily="2" charset="0"/>
              <a:ea typeface="HelloRecess" panose="02000603000000000000" pitchFamily="2" charset="0"/>
            </a:endParaRPr>
          </a:p>
          <a:p>
            <a:pPr marL="285750" indent="-285750">
              <a:buFont typeface="Arial" panose="020B0604020202020204" pitchFamily="34" charset="0"/>
              <a:buChar char="•"/>
            </a:pPr>
            <a:r>
              <a:rPr lang="en-US" dirty="0">
                <a:latin typeface="HelloRecess" panose="02000603000000000000" pitchFamily="2" charset="0"/>
                <a:ea typeface="HelloRecess" panose="02000603000000000000" pitchFamily="2" charset="0"/>
              </a:rPr>
              <a:t>Q1 Genres: History of the Film Industry/Silent Movie Era/Musicals</a:t>
            </a:r>
            <a:br>
              <a:rPr lang="en-US" dirty="0">
                <a:latin typeface="HelloRecess" panose="02000603000000000000" pitchFamily="2" charset="0"/>
                <a:ea typeface="HelloRecess" panose="02000603000000000000" pitchFamily="2" charset="0"/>
              </a:rPr>
            </a:br>
            <a:endParaRPr lang="en-US" dirty="0">
              <a:latin typeface="HelloRecess" panose="02000603000000000000" pitchFamily="2" charset="0"/>
              <a:ea typeface="HelloRecess" panose="02000603000000000000" pitchFamily="2" charset="0"/>
            </a:endParaRPr>
          </a:p>
          <a:p>
            <a:pPr marL="285750" indent="-285750">
              <a:buFont typeface="Arial" panose="020B0604020202020204" pitchFamily="34" charset="0"/>
              <a:buChar char="•"/>
            </a:pPr>
            <a:r>
              <a:rPr lang="en-US" dirty="0">
                <a:latin typeface="HelloRecess" panose="02000603000000000000" pitchFamily="2" charset="0"/>
                <a:ea typeface="HelloRecess" panose="02000603000000000000" pitchFamily="2" charset="0"/>
              </a:rPr>
              <a:t>Q2 Genres: Horror/Suspense</a:t>
            </a:r>
            <a:br>
              <a:rPr lang="en-US" dirty="0">
                <a:latin typeface="HelloRecess" panose="02000603000000000000" pitchFamily="2" charset="0"/>
                <a:ea typeface="HelloRecess" panose="02000603000000000000" pitchFamily="2" charset="0"/>
              </a:rPr>
            </a:br>
            <a:endParaRPr lang="en-US" dirty="0">
              <a:latin typeface="HelloRecess" panose="02000603000000000000" pitchFamily="2" charset="0"/>
              <a:ea typeface="HelloRecess" panose="02000603000000000000" pitchFamily="2" charset="0"/>
            </a:endParaRPr>
          </a:p>
          <a:p>
            <a:pPr marL="285750" indent="-285750">
              <a:buFont typeface="Arial" panose="020B0604020202020204" pitchFamily="34" charset="0"/>
              <a:buChar char="•"/>
            </a:pPr>
            <a:r>
              <a:rPr lang="en-US" dirty="0">
                <a:latin typeface="HelloRecess" panose="02000603000000000000" pitchFamily="2" charset="0"/>
                <a:ea typeface="HelloRecess" panose="02000603000000000000" pitchFamily="2" charset="0"/>
              </a:rPr>
              <a:t>Q3 Genres: Science Fiction/War/</a:t>
            </a:r>
            <a:br>
              <a:rPr lang="en-US" dirty="0">
                <a:latin typeface="HelloRecess" panose="02000603000000000000" pitchFamily="2" charset="0"/>
                <a:ea typeface="HelloRecess" panose="02000603000000000000" pitchFamily="2" charset="0"/>
              </a:rPr>
            </a:br>
            <a:endParaRPr lang="en-US" dirty="0">
              <a:latin typeface="HelloRecess" panose="02000603000000000000" pitchFamily="2" charset="0"/>
              <a:ea typeface="HelloRecess" panose="02000603000000000000" pitchFamily="2" charset="0"/>
            </a:endParaRPr>
          </a:p>
          <a:p>
            <a:pPr marL="285750" indent="-285750">
              <a:buFont typeface="Arial" panose="020B0604020202020204" pitchFamily="34" charset="0"/>
              <a:buChar char="•"/>
            </a:pPr>
            <a:r>
              <a:rPr lang="en-US" dirty="0">
                <a:latin typeface="HelloRecess" panose="02000603000000000000" pitchFamily="2" charset="0"/>
                <a:ea typeface="HelloRecess" panose="02000603000000000000" pitchFamily="2" charset="0"/>
              </a:rPr>
              <a:t>Q4 Genres: TBD</a:t>
            </a:r>
          </a:p>
          <a:p>
            <a:endParaRPr lang="en-US" dirty="0">
              <a:highlight>
                <a:srgbClr val="FFFF00"/>
              </a:highlight>
              <a:latin typeface="HelloRecess" panose="02000603000000000000" pitchFamily="2" charset="0"/>
              <a:ea typeface="HelloRecess" panose="02000603000000000000" pitchFamily="2" charset="0"/>
            </a:endParaRPr>
          </a:p>
        </p:txBody>
      </p:sp>
      <p:sp>
        <p:nvSpPr>
          <p:cNvPr id="4" name="TextBox 3">
            <a:extLst>
              <a:ext uri="{FF2B5EF4-FFF2-40B4-BE49-F238E27FC236}">
                <a16:creationId xmlns:a16="http://schemas.microsoft.com/office/drawing/2014/main" id="{A7FF7A0D-7F55-41A8-9599-6CD4C6C2920E}"/>
              </a:ext>
            </a:extLst>
          </p:cNvPr>
          <p:cNvSpPr txBox="1"/>
          <p:nvPr/>
        </p:nvSpPr>
        <p:spPr>
          <a:xfrm>
            <a:off x="2799825" y="5732089"/>
            <a:ext cx="6592349" cy="307777"/>
          </a:xfrm>
          <a:prstGeom prst="rect">
            <a:avLst/>
          </a:prstGeom>
          <a:solidFill>
            <a:srgbClr val="F37928"/>
          </a:solidFill>
          <a:ln>
            <a:solidFill>
              <a:srgbClr val="F37928"/>
            </a:solidFill>
          </a:ln>
        </p:spPr>
        <p:txBody>
          <a:bodyPr wrap="square" rtlCol="0">
            <a:spAutoFit/>
          </a:bodyPr>
          <a:lstStyle/>
          <a:p>
            <a:r>
              <a:rPr lang="en-US" sz="1400" i="1" dirty="0">
                <a:latin typeface="HelloRecess" panose="02000603000000000000" pitchFamily="2" charset="0"/>
                <a:ea typeface="HelloRecess" panose="02000603000000000000" pitchFamily="2" charset="0"/>
              </a:rPr>
              <a:t>SJCSD YEAR AT A GLANCE:</a:t>
            </a:r>
            <a:r>
              <a:rPr lang="en-US" sz="1400" u="sng" dirty="0">
                <a:solidFill>
                  <a:schemeClr val="bg1"/>
                </a:solidFill>
                <a:latin typeface="Century Gothic" panose="020B0502020202020204" pitchFamily="34" charset="0"/>
                <a:hlinkClick r:id="rId3">
                  <a:extLst>
                    <a:ext uri="{A12FA001-AC4F-418D-AE19-62706E023703}">
                      <ahyp:hlinkClr xmlns:ahyp="http://schemas.microsoft.com/office/drawing/2018/hyperlinkcolor" val="tx"/>
                    </a:ext>
                  </a:extLst>
                </a:hlinkClick>
              </a:rPr>
              <a:t> </a:t>
            </a:r>
            <a:r>
              <a:rPr lang="en-US" sz="1400" dirty="0">
                <a:solidFill>
                  <a:schemeClr val="bg1"/>
                </a:solidFill>
                <a:latin typeface="HelloRecess" panose="02000603000000000000" pitchFamily="2" charset="0"/>
                <a:ea typeface="HelloRecess" panose="02000603000000000000" pitchFamily="2" charset="0"/>
                <a:hlinkClick r:id="rId3">
                  <a:extLst>
                    <a:ext uri="{A12FA001-AC4F-418D-AE19-62706E023703}">
                      <ahyp:hlinkClr xmlns:ahyp="http://schemas.microsoft.com/office/drawing/2018/hyperlinkcolor" val="tx"/>
                    </a:ext>
                  </a:extLst>
                </a:hlinkClick>
              </a:rPr>
              <a:t>https://www.stjohns.k12.fl.us/year-at-a-glance/</a:t>
            </a:r>
            <a:r>
              <a:rPr lang="en-US" sz="1400" i="1" dirty="0">
                <a:solidFill>
                  <a:schemeClr val="bg1"/>
                </a:solidFill>
                <a:latin typeface="HelloRecess" panose="02000603000000000000" pitchFamily="2" charset="0"/>
                <a:ea typeface="HelloRecess" panose="02000603000000000000" pitchFamily="2" charset="0"/>
              </a:rPr>
              <a:t> </a:t>
            </a:r>
          </a:p>
        </p:txBody>
      </p:sp>
    </p:spTree>
    <p:extLst>
      <p:ext uri="{BB962C8B-B14F-4D97-AF65-F5344CB8AC3E}">
        <p14:creationId xmlns:p14="http://schemas.microsoft.com/office/powerpoint/2010/main" val="1229463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8" name="Google Shape;139;p21">
            <a:extLst>
              <a:ext uri="{FF2B5EF4-FFF2-40B4-BE49-F238E27FC236}">
                <a16:creationId xmlns:a16="http://schemas.microsoft.com/office/drawing/2014/main" id="{6282403A-3074-4E59-9163-7CF54FE749A7}"/>
              </a:ext>
            </a:extLst>
          </p:cNvPr>
          <p:cNvSpPr txBox="1">
            <a:spLocks noGrp="1"/>
          </p:cNvSpPr>
          <p:nvPr>
            <p:ph type="title"/>
          </p:nvPr>
        </p:nvSpPr>
        <p:spPr>
          <a:xfrm>
            <a:off x="198757" y="571912"/>
            <a:ext cx="7127075" cy="1114040"/>
          </a:xfrm>
          <a:prstGeom prst="rect">
            <a:avLst/>
          </a:prstGeom>
        </p:spPr>
        <p:txBody>
          <a:bodyPr spcFirstLastPara="1" wrap="square" lIns="0" tIns="0" rIns="0" bIns="0" anchor="ctr" anchorCtr="0">
            <a:noAutofit/>
          </a:bodyPr>
          <a:lstStyle/>
          <a:p>
            <a:pPr algn="ctr"/>
            <a:r>
              <a:rPr lang="en-US" sz="3200" dirty="0">
                <a:latin typeface="KG Red Hands" panose="02000505000000020004" pitchFamily="2" charset="0"/>
              </a:rPr>
              <a:t>DIGITAL VIDEO TECHNOLOGY YEAR AT A GLANCE</a:t>
            </a:r>
            <a:endParaRPr sz="3200" dirty="0">
              <a:latin typeface="KG Red Hands" panose="02000505000000020004" pitchFamily="2" charset="0"/>
            </a:endParaRPr>
          </a:p>
        </p:txBody>
      </p:sp>
      <p:sp>
        <p:nvSpPr>
          <p:cNvPr id="3" name="TextBox 2">
            <a:extLst>
              <a:ext uri="{FF2B5EF4-FFF2-40B4-BE49-F238E27FC236}">
                <a16:creationId xmlns:a16="http://schemas.microsoft.com/office/drawing/2014/main" id="{4FAF7B0C-B50C-46E6-95A7-E80530C279A1}"/>
              </a:ext>
            </a:extLst>
          </p:cNvPr>
          <p:cNvSpPr txBox="1"/>
          <p:nvPr/>
        </p:nvSpPr>
        <p:spPr>
          <a:xfrm>
            <a:off x="848686" y="2431748"/>
            <a:ext cx="10494628" cy="2862322"/>
          </a:xfrm>
          <a:prstGeom prst="rect">
            <a:avLst/>
          </a:prstGeom>
          <a:solidFill>
            <a:schemeClr val="bg1"/>
          </a:solidFill>
          <a:ln>
            <a:solidFill>
              <a:schemeClr val="bg1"/>
            </a:solidFill>
          </a:ln>
        </p:spPr>
        <p:txBody>
          <a:bodyPr wrap="square" rtlCol="0">
            <a:spAutoFit/>
          </a:bodyPr>
          <a:lstStyle/>
          <a:p>
            <a:pPr marL="285750" indent="-285750">
              <a:buFont typeface="Arial" panose="020B0604020202020204" pitchFamily="34" charset="0"/>
              <a:buChar char="•"/>
            </a:pPr>
            <a:r>
              <a:rPr lang="en-US" dirty="0">
                <a:latin typeface="HelloRecess" panose="02000603000000000000" pitchFamily="2" charset="0"/>
                <a:ea typeface="HelloRecess" panose="02000603000000000000" pitchFamily="2" charset="0"/>
              </a:rPr>
              <a:t>QUARTERLY BREAKDOWN WITH MAJOR TOPICS COVERED</a:t>
            </a:r>
            <a:br>
              <a:rPr lang="en-US" dirty="0">
                <a:latin typeface="HelloRecess" panose="02000603000000000000" pitchFamily="2" charset="0"/>
                <a:ea typeface="HelloRecess" panose="02000603000000000000" pitchFamily="2" charset="0"/>
              </a:rPr>
            </a:br>
            <a:endParaRPr lang="en-US" dirty="0">
              <a:latin typeface="HelloRecess" panose="02000603000000000000" pitchFamily="2" charset="0"/>
              <a:ea typeface="HelloRecess" panose="02000603000000000000" pitchFamily="2" charset="0"/>
            </a:endParaRPr>
          </a:p>
          <a:p>
            <a:pPr marL="285750" indent="-285750">
              <a:buFont typeface="Arial" panose="020B0604020202020204" pitchFamily="34" charset="0"/>
              <a:buChar char="•"/>
            </a:pPr>
            <a:r>
              <a:rPr lang="en-US" dirty="0">
                <a:latin typeface="HelloRecess" panose="02000603000000000000" pitchFamily="2" charset="0"/>
                <a:ea typeface="HelloRecess" panose="02000603000000000000" pitchFamily="2" charset="0"/>
              </a:rPr>
              <a:t>Q1 CAMERAS COMPOSITION, MOVEMENT, RIGGING EQUIPMENT; EDITING</a:t>
            </a:r>
            <a:br>
              <a:rPr lang="en-US" dirty="0">
                <a:latin typeface="HelloRecess" panose="02000603000000000000" pitchFamily="2" charset="0"/>
                <a:ea typeface="HelloRecess" panose="02000603000000000000" pitchFamily="2" charset="0"/>
              </a:rPr>
            </a:br>
            <a:endParaRPr lang="en-US" dirty="0">
              <a:latin typeface="HelloRecess" panose="02000603000000000000" pitchFamily="2" charset="0"/>
              <a:ea typeface="HelloRecess" panose="02000603000000000000" pitchFamily="2" charset="0"/>
            </a:endParaRPr>
          </a:p>
          <a:p>
            <a:pPr marL="285750" indent="-285750">
              <a:buFont typeface="Arial" panose="020B0604020202020204" pitchFamily="34" charset="0"/>
              <a:buChar char="•"/>
            </a:pPr>
            <a:r>
              <a:rPr lang="en-US" dirty="0">
                <a:latin typeface="HelloRecess" panose="02000603000000000000" pitchFamily="2" charset="0"/>
                <a:ea typeface="HelloRecess" panose="02000603000000000000" pitchFamily="2" charset="0"/>
              </a:rPr>
              <a:t>Q2 AUDIO, MICROPHONES; EDITING</a:t>
            </a:r>
            <a:br>
              <a:rPr lang="en-US" dirty="0">
                <a:latin typeface="HelloRecess" panose="02000603000000000000" pitchFamily="2" charset="0"/>
                <a:ea typeface="HelloRecess" panose="02000603000000000000" pitchFamily="2" charset="0"/>
              </a:rPr>
            </a:br>
            <a:endParaRPr lang="en-US" dirty="0">
              <a:latin typeface="HelloRecess" panose="02000603000000000000" pitchFamily="2" charset="0"/>
              <a:ea typeface="HelloRecess" panose="02000603000000000000" pitchFamily="2" charset="0"/>
            </a:endParaRPr>
          </a:p>
          <a:p>
            <a:pPr marL="285750" indent="-285750">
              <a:buFont typeface="Arial" panose="020B0604020202020204" pitchFamily="34" charset="0"/>
              <a:buChar char="•"/>
            </a:pPr>
            <a:r>
              <a:rPr lang="en-US" dirty="0">
                <a:latin typeface="HelloRecess" panose="02000603000000000000" pitchFamily="2" charset="0"/>
                <a:ea typeface="HelloRecess" panose="02000603000000000000" pitchFamily="2" charset="0"/>
              </a:rPr>
              <a:t>Q3 LIGHTING EQUIPMENT AND TECHNIQUES; EDITING</a:t>
            </a:r>
            <a:br>
              <a:rPr lang="en-US" dirty="0">
                <a:latin typeface="HelloRecess" panose="02000603000000000000" pitchFamily="2" charset="0"/>
                <a:ea typeface="HelloRecess" panose="02000603000000000000" pitchFamily="2" charset="0"/>
              </a:rPr>
            </a:br>
            <a:endParaRPr lang="en-US" dirty="0">
              <a:latin typeface="HelloRecess" panose="02000603000000000000" pitchFamily="2" charset="0"/>
              <a:ea typeface="HelloRecess" panose="02000603000000000000" pitchFamily="2" charset="0"/>
            </a:endParaRPr>
          </a:p>
          <a:p>
            <a:pPr marL="285750" indent="-285750">
              <a:buFont typeface="Arial" panose="020B0604020202020204" pitchFamily="34" charset="0"/>
              <a:buChar char="•"/>
            </a:pPr>
            <a:r>
              <a:rPr lang="en-US" dirty="0">
                <a:latin typeface="HelloRecess" panose="02000603000000000000" pitchFamily="2" charset="0"/>
                <a:ea typeface="HelloRecess" panose="02000603000000000000" pitchFamily="2" charset="0"/>
              </a:rPr>
              <a:t>Q4 FIELD PRODUCTION; EDITING</a:t>
            </a:r>
          </a:p>
          <a:p>
            <a:endParaRPr lang="en-US" dirty="0">
              <a:highlight>
                <a:srgbClr val="FFFF00"/>
              </a:highlight>
              <a:latin typeface="HelloRecess" panose="02000603000000000000" pitchFamily="2" charset="0"/>
              <a:ea typeface="HelloRecess" panose="02000603000000000000" pitchFamily="2" charset="0"/>
            </a:endParaRPr>
          </a:p>
        </p:txBody>
      </p:sp>
      <p:sp>
        <p:nvSpPr>
          <p:cNvPr id="4" name="TextBox 3">
            <a:extLst>
              <a:ext uri="{FF2B5EF4-FFF2-40B4-BE49-F238E27FC236}">
                <a16:creationId xmlns:a16="http://schemas.microsoft.com/office/drawing/2014/main" id="{A7FF7A0D-7F55-41A8-9599-6CD4C6C2920E}"/>
              </a:ext>
            </a:extLst>
          </p:cNvPr>
          <p:cNvSpPr txBox="1"/>
          <p:nvPr/>
        </p:nvSpPr>
        <p:spPr>
          <a:xfrm>
            <a:off x="2799825" y="5732089"/>
            <a:ext cx="6592349" cy="307777"/>
          </a:xfrm>
          <a:prstGeom prst="rect">
            <a:avLst/>
          </a:prstGeom>
          <a:solidFill>
            <a:srgbClr val="F37928"/>
          </a:solidFill>
          <a:ln>
            <a:solidFill>
              <a:srgbClr val="F37928"/>
            </a:solidFill>
          </a:ln>
        </p:spPr>
        <p:txBody>
          <a:bodyPr wrap="square" rtlCol="0">
            <a:spAutoFit/>
          </a:bodyPr>
          <a:lstStyle/>
          <a:p>
            <a:r>
              <a:rPr lang="en-US" sz="1400" i="1" dirty="0">
                <a:latin typeface="HelloRecess" panose="02000603000000000000" pitchFamily="2" charset="0"/>
                <a:ea typeface="HelloRecess" panose="02000603000000000000" pitchFamily="2" charset="0"/>
              </a:rPr>
              <a:t>SJCSD YEAR AT A GLANCE:</a:t>
            </a:r>
            <a:r>
              <a:rPr lang="en-US" sz="1400" u="sng" dirty="0">
                <a:solidFill>
                  <a:schemeClr val="bg1"/>
                </a:solidFill>
                <a:latin typeface="Century Gothic" panose="020B0502020202020204" pitchFamily="34" charset="0"/>
                <a:hlinkClick r:id="rId3">
                  <a:extLst>
                    <a:ext uri="{A12FA001-AC4F-418D-AE19-62706E023703}">
                      <ahyp:hlinkClr xmlns:ahyp="http://schemas.microsoft.com/office/drawing/2018/hyperlinkcolor" val="tx"/>
                    </a:ext>
                  </a:extLst>
                </a:hlinkClick>
              </a:rPr>
              <a:t> </a:t>
            </a:r>
            <a:r>
              <a:rPr lang="en-US" sz="1400" dirty="0">
                <a:solidFill>
                  <a:schemeClr val="bg1"/>
                </a:solidFill>
                <a:latin typeface="HelloRecess" panose="02000603000000000000" pitchFamily="2" charset="0"/>
                <a:ea typeface="HelloRecess" panose="02000603000000000000" pitchFamily="2" charset="0"/>
                <a:hlinkClick r:id="rId3">
                  <a:extLst>
                    <a:ext uri="{A12FA001-AC4F-418D-AE19-62706E023703}">
                      <ahyp:hlinkClr xmlns:ahyp="http://schemas.microsoft.com/office/drawing/2018/hyperlinkcolor" val="tx"/>
                    </a:ext>
                  </a:extLst>
                </a:hlinkClick>
              </a:rPr>
              <a:t>https://www.stjohns.k12.fl.us/year-at-a-glance/</a:t>
            </a:r>
            <a:r>
              <a:rPr lang="en-US" sz="1400" i="1" dirty="0">
                <a:solidFill>
                  <a:schemeClr val="bg1"/>
                </a:solidFill>
                <a:latin typeface="HelloRecess" panose="02000603000000000000" pitchFamily="2" charset="0"/>
                <a:ea typeface="HelloRecess" panose="02000603000000000000" pitchFamily="2" charset="0"/>
              </a:rPr>
              <a:t> </a:t>
            </a:r>
          </a:p>
        </p:txBody>
      </p:sp>
    </p:spTree>
    <p:extLst>
      <p:ext uri="{BB962C8B-B14F-4D97-AF65-F5344CB8AC3E}">
        <p14:creationId xmlns:p14="http://schemas.microsoft.com/office/powerpoint/2010/main" val="757330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8" name="Google Shape;139;p21">
            <a:extLst>
              <a:ext uri="{FF2B5EF4-FFF2-40B4-BE49-F238E27FC236}">
                <a16:creationId xmlns:a16="http://schemas.microsoft.com/office/drawing/2014/main" id="{6282403A-3074-4E59-9163-7CF54FE749A7}"/>
              </a:ext>
            </a:extLst>
          </p:cNvPr>
          <p:cNvSpPr txBox="1">
            <a:spLocks noGrp="1"/>
          </p:cNvSpPr>
          <p:nvPr>
            <p:ph type="title"/>
          </p:nvPr>
        </p:nvSpPr>
        <p:spPr>
          <a:xfrm>
            <a:off x="198757" y="571912"/>
            <a:ext cx="6595447" cy="1114040"/>
          </a:xfrm>
          <a:prstGeom prst="rect">
            <a:avLst/>
          </a:prstGeom>
        </p:spPr>
        <p:txBody>
          <a:bodyPr spcFirstLastPara="1" wrap="square" lIns="0" tIns="0" rIns="0" bIns="0" anchor="ctr" anchorCtr="0">
            <a:noAutofit/>
          </a:bodyPr>
          <a:lstStyle/>
          <a:p>
            <a:pPr algn="ctr"/>
            <a:r>
              <a:rPr lang="en-US" sz="3200" dirty="0">
                <a:latin typeface="KG Red Hands" panose="02000505000000020004" pitchFamily="2" charset="0"/>
              </a:rPr>
              <a:t>TECHNICAL THEATRE         YEAR AT A GLANCE</a:t>
            </a:r>
            <a:endParaRPr sz="3200" dirty="0">
              <a:latin typeface="KG Red Hands" panose="02000505000000020004" pitchFamily="2" charset="0"/>
            </a:endParaRPr>
          </a:p>
        </p:txBody>
      </p:sp>
      <p:sp>
        <p:nvSpPr>
          <p:cNvPr id="3" name="TextBox 2">
            <a:extLst>
              <a:ext uri="{FF2B5EF4-FFF2-40B4-BE49-F238E27FC236}">
                <a16:creationId xmlns:a16="http://schemas.microsoft.com/office/drawing/2014/main" id="{4FAF7B0C-B50C-46E6-95A7-E80530C279A1}"/>
              </a:ext>
            </a:extLst>
          </p:cNvPr>
          <p:cNvSpPr txBox="1"/>
          <p:nvPr/>
        </p:nvSpPr>
        <p:spPr>
          <a:xfrm>
            <a:off x="848686" y="2431748"/>
            <a:ext cx="10494628" cy="2862322"/>
          </a:xfrm>
          <a:prstGeom prst="rect">
            <a:avLst/>
          </a:prstGeom>
          <a:solidFill>
            <a:schemeClr val="bg1"/>
          </a:solidFill>
          <a:ln>
            <a:solidFill>
              <a:schemeClr val="bg1"/>
            </a:solidFill>
          </a:ln>
        </p:spPr>
        <p:txBody>
          <a:bodyPr wrap="square" rtlCol="0">
            <a:spAutoFit/>
          </a:bodyPr>
          <a:lstStyle/>
          <a:p>
            <a:pPr marL="285750" indent="-285750">
              <a:buFont typeface="Arial" panose="020B0604020202020204" pitchFamily="34" charset="0"/>
              <a:buChar char="•"/>
            </a:pPr>
            <a:r>
              <a:rPr lang="en-US" dirty="0">
                <a:latin typeface="HelloRecess" panose="02000603000000000000" pitchFamily="2" charset="0"/>
                <a:ea typeface="HelloRecess" panose="02000603000000000000" pitchFamily="2" charset="0"/>
              </a:rPr>
              <a:t>QUARTERLY BREAKDOWN WITH MAJOR TOPICS COVERED</a:t>
            </a:r>
            <a:br>
              <a:rPr lang="en-US" dirty="0">
                <a:latin typeface="HelloRecess" panose="02000603000000000000" pitchFamily="2" charset="0"/>
                <a:ea typeface="HelloRecess" panose="02000603000000000000" pitchFamily="2" charset="0"/>
              </a:rPr>
            </a:br>
            <a:endParaRPr lang="en-US" dirty="0">
              <a:latin typeface="HelloRecess" panose="02000603000000000000" pitchFamily="2" charset="0"/>
              <a:ea typeface="HelloRecess" panose="02000603000000000000" pitchFamily="2" charset="0"/>
            </a:endParaRPr>
          </a:p>
          <a:p>
            <a:pPr marL="285750" indent="-285750">
              <a:buFont typeface="Arial" panose="020B0604020202020204" pitchFamily="34" charset="0"/>
              <a:buChar char="•"/>
            </a:pPr>
            <a:r>
              <a:rPr lang="en-US" dirty="0">
                <a:latin typeface="HelloRecess" panose="02000603000000000000" pitchFamily="2" charset="0"/>
                <a:ea typeface="HelloRecess" panose="02000603000000000000" pitchFamily="2" charset="0"/>
              </a:rPr>
              <a:t>Q1 HISTORY OF THEATRE/THEATRE TERMINOLOGY/BASICS LOGISTICS OF A THEATER</a:t>
            </a:r>
            <a:br>
              <a:rPr lang="en-US" dirty="0">
                <a:latin typeface="HelloRecess" panose="02000603000000000000" pitchFamily="2" charset="0"/>
                <a:ea typeface="HelloRecess" panose="02000603000000000000" pitchFamily="2" charset="0"/>
              </a:rPr>
            </a:br>
            <a:endParaRPr lang="en-US" dirty="0">
              <a:latin typeface="HelloRecess" panose="02000603000000000000" pitchFamily="2" charset="0"/>
              <a:ea typeface="HelloRecess" panose="02000603000000000000" pitchFamily="2" charset="0"/>
            </a:endParaRPr>
          </a:p>
          <a:p>
            <a:pPr marL="285750" indent="-285750">
              <a:buFont typeface="Arial" panose="020B0604020202020204" pitchFamily="34" charset="0"/>
              <a:buChar char="•"/>
            </a:pPr>
            <a:r>
              <a:rPr lang="en-US" dirty="0">
                <a:latin typeface="HelloRecess" panose="02000603000000000000" pitchFamily="2" charset="0"/>
                <a:ea typeface="HelloRecess" panose="02000603000000000000" pitchFamily="2" charset="0"/>
              </a:rPr>
              <a:t>Q2 LIGHTING/SOUND EQUIPMENT AND APPLICATION; SET DESIGN AND CONSTRUCTION</a:t>
            </a:r>
            <a:br>
              <a:rPr lang="en-US" dirty="0">
                <a:latin typeface="HelloRecess" panose="02000603000000000000" pitchFamily="2" charset="0"/>
                <a:ea typeface="HelloRecess" panose="02000603000000000000" pitchFamily="2" charset="0"/>
              </a:rPr>
            </a:br>
            <a:endParaRPr lang="en-US" dirty="0">
              <a:latin typeface="HelloRecess" panose="02000603000000000000" pitchFamily="2" charset="0"/>
              <a:ea typeface="HelloRecess" panose="02000603000000000000" pitchFamily="2" charset="0"/>
            </a:endParaRPr>
          </a:p>
          <a:p>
            <a:pPr marL="285750" indent="-285750">
              <a:buFont typeface="Arial" panose="020B0604020202020204" pitchFamily="34" charset="0"/>
              <a:buChar char="•"/>
            </a:pPr>
            <a:r>
              <a:rPr lang="en-US" dirty="0">
                <a:latin typeface="HelloRecess" panose="02000603000000000000" pitchFamily="2" charset="0"/>
                <a:ea typeface="HelloRecess" panose="02000603000000000000" pitchFamily="2" charset="0"/>
              </a:rPr>
              <a:t>Q3 LIGHTING AND SOUND CONTINUED</a:t>
            </a:r>
            <a:br>
              <a:rPr lang="en-US" dirty="0">
                <a:latin typeface="HelloRecess" panose="02000603000000000000" pitchFamily="2" charset="0"/>
                <a:ea typeface="HelloRecess" panose="02000603000000000000" pitchFamily="2" charset="0"/>
              </a:rPr>
            </a:br>
            <a:endParaRPr lang="en-US" dirty="0">
              <a:latin typeface="HelloRecess" panose="02000603000000000000" pitchFamily="2" charset="0"/>
              <a:ea typeface="HelloRecess" panose="02000603000000000000" pitchFamily="2" charset="0"/>
            </a:endParaRPr>
          </a:p>
          <a:p>
            <a:pPr marL="285750" indent="-285750">
              <a:buFont typeface="Arial" panose="020B0604020202020204" pitchFamily="34" charset="0"/>
              <a:buChar char="•"/>
            </a:pPr>
            <a:r>
              <a:rPr lang="en-US" dirty="0">
                <a:latin typeface="HelloRecess" panose="02000603000000000000" pitchFamily="2" charset="0"/>
                <a:ea typeface="HelloRecess" panose="02000603000000000000" pitchFamily="2" charset="0"/>
              </a:rPr>
              <a:t>Q4 COMBINING EVERYTHING INTO THE “BIG PICTURE”</a:t>
            </a:r>
          </a:p>
          <a:p>
            <a:endParaRPr lang="en-US" dirty="0">
              <a:highlight>
                <a:srgbClr val="FFFF00"/>
              </a:highlight>
              <a:latin typeface="HelloRecess" panose="02000603000000000000" pitchFamily="2" charset="0"/>
              <a:ea typeface="HelloRecess" panose="02000603000000000000" pitchFamily="2" charset="0"/>
            </a:endParaRPr>
          </a:p>
        </p:txBody>
      </p:sp>
      <p:sp>
        <p:nvSpPr>
          <p:cNvPr id="4" name="TextBox 3">
            <a:extLst>
              <a:ext uri="{FF2B5EF4-FFF2-40B4-BE49-F238E27FC236}">
                <a16:creationId xmlns:a16="http://schemas.microsoft.com/office/drawing/2014/main" id="{A7FF7A0D-7F55-41A8-9599-6CD4C6C2920E}"/>
              </a:ext>
            </a:extLst>
          </p:cNvPr>
          <p:cNvSpPr txBox="1"/>
          <p:nvPr/>
        </p:nvSpPr>
        <p:spPr>
          <a:xfrm>
            <a:off x="2799825" y="5732089"/>
            <a:ext cx="6592349" cy="307777"/>
          </a:xfrm>
          <a:prstGeom prst="rect">
            <a:avLst/>
          </a:prstGeom>
          <a:solidFill>
            <a:srgbClr val="F37928"/>
          </a:solidFill>
          <a:ln>
            <a:solidFill>
              <a:srgbClr val="F37928"/>
            </a:solidFill>
          </a:ln>
        </p:spPr>
        <p:txBody>
          <a:bodyPr wrap="square" rtlCol="0">
            <a:spAutoFit/>
          </a:bodyPr>
          <a:lstStyle/>
          <a:p>
            <a:r>
              <a:rPr lang="en-US" sz="1400" i="1" dirty="0">
                <a:latin typeface="HelloRecess" panose="02000603000000000000" pitchFamily="2" charset="0"/>
                <a:ea typeface="HelloRecess" panose="02000603000000000000" pitchFamily="2" charset="0"/>
              </a:rPr>
              <a:t>SJCSD YEAR AT A GLANCE:</a:t>
            </a:r>
            <a:r>
              <a:rPr lang="en-US" sz="1400" u="sng" dirty="0">
                <a:solidFill>
                  <a:schemeClr val="bg1"/>
                </a:solidFill>
                <a:latin typeface="Century Gothic" panose="020B0502020202020204" pitchFamily="34" charset="0"/>
                <a:hlinkClick r:id="rId3">
                  <a:extLst>
                    <a:ext uri="{A12FA001-AC4F-418D-AE19-62706E023703}">
                      <ahyp:hlinkClr xmlns:ahyp="http://schemas.microsoft.com/office/drawing/2018/hyperlinkcolor" val="tx"/>
                    </a:ext>
                  </a:extLst>
                </a:hlinkClick>
              </a:rPr>
              <a:t> </a:t>
            </a:r>
            <a:r>
              <a:rPr lang="en-US" sz="1400" dirty="0">
                <a:solidFill>
                  <a:schemeClr val="bg1"/>
                </a:solidFill>
                <a:latin typeface="HelloRecess" panose="02000603000000000000" pitchFamily="2" charset="0"/>
                <a:ea typeface="HelloRecess" panose="02000603000000000000" pitchFamily="2" charset="0"/>
                <a:hlinkClick r:id="rId3">
                  <a:extLst>
                    <a:ext uri="{A12FA001-AC4F-418D-AE19-62706E023703}">
                      <ahyp:hlinkClr xmlns:ahyp="http://schemas.microsoft.com/office/drawing/2018/hyperlinkcolor" val="tx"/>
                    </a:ext>
                  </a:extLst>
                </a:hlinkClick>
              </a:rPr>
              <a:t>https://www.stjohns.k12.fl.us/year-at-a-glance/</a:t>
            </a:r>
            <a:r>
              <a:rPr lang="en-US" sz="1400" i="1" dirty="0">
                <a:solidFill>
                  <a:schemeClr val="bg1"/>
                </a:solidFill>
                <a:latin typeface="HelloRecess" panose="02000603000000000000" pitchFamily="2" charset="0"/>
                <a:ea typeface="HelloRecess" panose="02000603000000000000" pitchFamily="2" charset="0"/>
              </a:rPr>
              <a:t> </a:t>
            </a:r>
          </a:p>
        </p:txBody>
      </p:sp>
    </p:spTree>
    <p:extLst>
      <p:ext uri="{BB962C8B-B14F-4D97-AF65-F5344CB8AC3E}">
        <p14:creationId xmlns:p14="http://schemas.microsoft.com/office/powerpoint/2010/main" val="1758811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8" name="Google Shape;139;p21">
            <a:extLst>
              <a:ext uri="{FF2B5EF4-FFF2-40B4-BE49-F238E27FC236}">
                <a16:creationId xmlns:a16="http://schemas.microsoft.com/office/drawing/2014/main" id="{6282403A-3074-4E59-9163-7CF54FE749A7}"/>
              </a:ext>
            </a:extLst>
          </p:cNvPr>
          <p:cNvSpPr txBox="1">
            <a:spLocks noGrp="1"/>
          </p:cNvSpPr>
          <p:nvPr>
            <p:ph type="title"/>
          </p:nvPr>
        </p:nvSpPr>
        <p:spPr>
          <a:xfrm>
            <a:off x="198758" y="571912"/>
            <a:ext cx="6185264" cy="1114040"/>
          </a:xfrm>
          <a:prstGeom prst="rect">
            <a:avLst/>
          </a:prstGeom>
        </p:spPr>
        <p:txBody>
          <a:bodyPr spcFirstLastPara="1" wrap="square" lIns="0" tIns="0" rIns="0" bIns="0" anchor="ctr" anchorCtr="0">
            <a:noAutofit/>
          </a:bodyPr>
          <a:lstStyle/>
          <a:p>
            <a:pPr algn="ctr"/>
            <a:r>
              <a:rPr lang="en-US" sz="3200" dirty="0">
                <a:latin typeface="KG Red Hands" panose="02000505000000020004" pitchFamily="2" charset="0"/>
              </a:rPr>
              <a:t>HOMEWORK</a:t>
            </a:r>
            <a:endParaRPr sz="3200" dirty="0">
              <a:latin typeface="KG Red Hands" panose="02000505000000020004" pitchFamily="2" charset="0"/>
            </a:endParaRPr>
          </a:p>
        </p:txBody>
      </p:sp>
      <p:sp>
        <p:nvSpPr>
          <p:cNvPr id="2" name="TextBox 1">
            <a:extLst>
              <a:ext uri="{FF2B5EF4-FFF2-40B4-BE49-F238E27FC236}">
                <a16:creationId xmlns:a16="http://schemas.microsoft.com/office/drawing/2014/main" id="{633D7452-025D-4746-8E1F-733FFAB3C80E}"/>
              </a:ext>
            </a:extLst>
          </p:cNvPr>
          <p:cNvSpPr txBox="1"/>
          <p:nvPr/>
        </p:nvSpPr>
        <p:spPr>
          <a:xfrm>
            <a:off x="848686" y="2431748"/>
            <a:ext cx="10494628" cy="1477328"/>
          </a:xfrm>
          <a:prstGeom prst="rect">
            <a:avLst/>
          </a:prstGeom>
          <a:solidFill>
            <a:schemeClr val="bg1"/>
          </a:solidFill>
          <a:ln>
            <a:solidFill>
              <a:schemeClr val="bg1"/>
            </a:solidFill>
          </a:ln>
        </p:spPr>
        <p:txBody>
          <a:bodyPr wrap="square" rtlCol="0">
            <a:spAutoFit/>
          </a:bodyPr>
          <a:lstStyle/>
          <a:p>
            <a:pPr marL="285750" indent="-285750">
              <a:buFont typeface="Arial" panose="020B0604020202020204" pitchFamily="34" charset="0"/>
              <a:buChar char="•"/>
            </a:pPr>
            <a:r>
              <a:rPr lang="en-US" dirty="0">
                <a:latin typeface="HelloRecess" panose="02000603000000000000" pitchFamily="2" charset="0"/>
                <a:ea typeface="HelloRecess" panose="02000603000000000000" pitchFamily="2" charset="0"/>
              </a:rPr>
              <a:t>MR. WHITE’S CLASSES WILL HAVE VERY LITTLE HOMEWORK; HOWEVER, THERE MAY BE TIMES IN TECHNICAL THEATRE AND VIDEO PRODUCTION WHERE THERE WILL BE ASSIGNMENT THAT REQUIRE THE STUDENT TO PARTICIPATE IN AFTER HOURS PRODUCTIONS – PLAYS, SPORTING EVENTS, ETC.</a:t>
            </a:r>
          </a:p>
          <a:p>
            <a:endParaRPr lang="en-US" dirty="0">
              <a:highlight>
                <a:srgbClr val="FFFF00"/>
              </a:highlight>
              <a:latin typeface="HelloRecess" panose="02000603000000000000" pitchFamily="2" charset="0"/>
              <a:ea typeface="HelloRecess" panose="02000603000000000000" pitchFamily="2" charset="0"/>
            </a:endParaRPr>
          </a:p>
        </p:txBody>
      </p:sp>
    </p:spTree>
    <p:extLst>
      <p:ext uri="{BB962C8B-B14F-4D97-AF65-F5344CB8AC3E}">
        <p14:creationId xmlns:p14="http://schemas.microsoft.com/office/powerpoint/2010/main" val="1665286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8" name="Google Shape;139;p21">
            <a:extLst>
              <a:ext uri="{FF2B5EF4-FFF2-40B4-BE49-F238E27FC236}">
                <a16:creationId xmlns:a16="http://schemas.microsoft.com/office/drawing/2014/main" id="{6282403A-3074-4E59-9163-7CF54FE749A7}"/>
              </a:ext>
            </a:extLst>
          </p:cNvPr>
          <p:cNvSpPr txBox="1">
            <a:spLocks noGrp="1"/>
          </p:cNvSpPr>
          <p:nvPr>
            <p:ph type="title"/>
          </p:nvPr>
        </p:nvSpPr>
        <p:spPr>
          <a:xfrm>
            <a:off x="198758" y="571912"/>
            <a:ext cx="6185264" cy="1114040"/>
          </a:xfrm>
          <a:prstGeom prst="rect">
            <a:avLst/>
          </a:prstGeom>
        </p:spPr>
        <p:txBody>
          <a:bodyPr spcFirstLastPara="1" wrap="square" lIns="0" tIns="0" rIns="0" bIns="0" anchor="ctr" anchorCtr="0">
            <a:noAutofit/>
          </a:bodyPr>
          <a:lstStyle/>
          <a:p>
            <a:pPr algn="ctr"/>
            <a:r>
              <a:rPr lang="en-US" sz="3200" dirty="0">
                <a:latin typeface="KG Red Hands" panose="02000505000000020004" pitchFamily="2" charset="0"/>
              </a:rPr>
              <a:t>GRADING</a:t>
            </a:r>
            <a:endParaRPr sz="3200" dirty="0">
              <a:latin typeface="KG Red Hands" panose="02000505000000020004" pitchFamily="2" charset="0"/>
            </a:endParaRPr>
          </a:p>
        </p:txBody>
      </p:sp>
      <p:sp>
        <p:nvSpPr>
          <p:cNvPr id="2" name="TextBox 1">
            <a:extLst>
              <a:ext uri="{FF2B5EF4-FFF2-40B4-BE49-F238E27FC236}">
                <a16:creationId xmlns:a16="http://schemas.microsoft.com/office/drawing/2014/main" id="{633D7452-025D-4746-8E1F-733FFAB3C80E}"/>
              </a:ext>
            </a:extLst>
          </p:cNvPr>
          <p:cNvSpPr txBox="1"/>
          <p:nvPr/>
        </p:nvSpPr>
        <p:spPr>
          <a:xfrm>
            <a:off x="848686" y="2431748"/>
            <a:ext cx="10494628" cy="1200329"/>
          </a:xfrm>
          <a:prstGeom prst="rect">
            <a:avLst/>
          </a:prstGeom>
          <a:solidFill>
            <a:schemeClr val="bg1"/>
          </a:solidFill>
          <a:ln>
            <a:solidFill>
              <a:schemeClr val="bg1"/>
            </a:solidFill>
          </a:ln>
        </p:spPr>
        <p:txBody>
          <a:bodyPr wrap="square" rtlCol="0">
            <a:spAutoFit/>
          </a:bodyPr>
          <a:lstStyle/>
          <a:p>
            <a:pPr marL="285750" indent="-285750">
              <a:buFont typeface="Arial" panose="020B0604020202020204" pitchFamily="34" charset="0"/>
              <a:buChar char="•"/>
            </a:pPr>
            <a:r>
              <a:rPr lang="en-US" dirty="0">
                <a:latin typeface="HelloRecess" panose="02000603000000000000" pitchFamily="2" charset="0"/>
                <a:ea typeface="HelloRecess" panose="02000603000000000000" pitchFamily="2" charset="0"/>
              </a:rPr>
              <a:t>GRADING WILL FOLLOW THE SCHOOL AND COUNTY GUIDELINES, BUT IT WILL ALSO INCLUDE PARTICIPATION AS A MAIN COMPONENT OF WHAT WE DO. IN BOTH THEATRE AND TV PRODUCTION, A “CREW” THAT CAN WORK AS A FUNCTIONING TEAM IS PARAMOUNT TO ACHIEVING SUCCESS. </a:t>
            </a:r>
          </a:p>
        </p:txBody>
      </p:sp>
    </p:spTree>
    <p:extLst>
      <p:ext uri="{BB962C8B-B14F-4D97-AF65-F5344CB8AC3E}">
        <p14:creationId xmlns:p14="http://schemas.microsoft.com/office/powerpoint/2010/main" val="3144859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graphicFrame>
        <p:nvGraphicFramePr>
          <p:cNvPr id="14" name="Diagram 13">
            <a:extLst>
              <a:ext uri="{FF2B5EF4-FFF2-40B4-BE49-F238E27FC236}">
                <a16:creationId xmlns:a16="http://schemas.microsoft.com/office/drawing/2014/main" id="{7A97FB5B-494B-48E0-A412-61651F551397}"/>
              </a:ext>
            </a:extLst>
          </p:cNvPr>
          <p:cNvGraphicFramePr/>
          <p:nvPr>
            <p:extLst>
              <p:ext uri="{D42A27DB-BD31-4B8C-83A1-F6EECF244321}">
                <p14:modId xmlns:p14="http://schemas.microsoft.com/office/powerpoint/2010/main" val="2090856435"/>
              </p:ext>
            </p:extLst>
          </p:nvPr>
        </p:nvGraphicFramePr>
        <p:xfrm>
          <a:off x="7764739" y="628649"/>
          <a:ext cx="5934483" cy="56090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Google Shape;139;p21">
            <a:extLst>
              <a:ext uri="{FF2B5EF4-FFF2-40B4-BE49-F238E27FC236}">
                <a16:creationId xmlns:a16="http://schemas.microsoft.com/office/drawing/2014/main" id="{780B09DD-D281-4A98-A882-8990DEF6CCCE}"/>
              </a:ext>
            </a:extLst>
          </p:cNvPr>
          <p:cNvSpPr txBox="1">
            <a:spLocks noGrp="1"/>
          </p:cNvSpPr>
          <p:nvPr>
            <p:ph type="title"/>
          </p:nvPr>
        </p:nvSpPr>
        <p:spPr>
          <a:xfrm>
            <a:off x="796963" y="561955"/>
            <a:ext cx="6185264" cy="1114040"/>
          </a:xfrm>
          <a:prstGeom prst="rect">
            <a:avLst/>
          </a:prstGeom>
        </p:spPr>
        <p:txBody>
          <a:bodyPr spcFirstLastPara="1" wrap="square" lIns="0" tIns="0" rIns="0" bIns="0" anchor="ctr" anchorCtr="0">
            <a:noAutofit/>
          </a:bodyPr>
          <a:lstStyle/>
          <a:p>
            <a:pPr algn="ctr"/>
            <a:r>
              <a:rPr lang="en-US" sz="3200" dirty="0">
                <a:latin typeface="KG Red Hands" panose="02000505000000020004" pitchFamily="2" charset="0"/>
              </a:rPr>
              <a:t>THANK YOU! </a:t>
            </a:r>
            <a:endParaRPr sz="3200" dirty="0">
              <a:highlight>
                <a:srgbClr val="FFFF00"/>
              </a:highlight>
              <a:latin typeface="KG Red Hands" panose="02000505000000020004" pitchFamily="2" charset="0"/>
            </a:endParaRPr>
          </a:p>
        </p:txBody>
      </p:sp>
      <p:sp>
        <p:nvSpPr>
          <p:cNvPr id="16" name="Rectangle 15">
            <a:extLst>
              <a:ext uri="{FF2B5EF4-FFF2-40B4-BE49-F238E27FC236}">
                <a16:creationId xmlns:a16="http://schemas.microsoft.com/office/drawing/2014/main" id="{0859703F-1D1D-44CE-9E9E-C0A7AE7B73D6}"/>
              </a:ext>
            </a:extLst>
          </p:cNvPr>
          <p:cNvSpPr/>
          <p:nvPr/>
        </p:nvSpPr>
        <p:spPr>
          <a:xfrm>
            <a:off x="401652" y="2085175"/>
            <a:ext cx="6725541" cy="2085174"/>
          </a:xfrm>
          <a:prstGeom prst="rect">
            <a:avLst/>
          </a:prstGeom>
          <a:solidFill>
            <a:srgbClr val="CCCCC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HelloRecess" panose="02000603000000000000" pitchFamily="2" charset="0"/>
                <a:ea typeface="HelloRecess" panose="02000603000000000000" pitchFamily="2" charset="0"/>
              </a:rPr>
              <a:t>IT IS A PLEASURE TO PARTNER WITH YOU IN THIS YEAR’S EDUCATIONAL JOURNEY. WE APPRECIATE YOUR CONTINUED SUPPORT. </a:t>
            </a:r>
          </a:p>
        </p:txBody>
      </p:sp>
      <p:pic>
        <p:nvPicPr>
          <p:cNvPr id="5" name="Picture 4" descr="Logo&#10;&#10;Description automatically generated">
            <a:extLst>
              <a:ext uri="{FF2B5EF4-FFF2-40B4-BE49-F238E27FC236}">
                <a16:creationId xmlns:a16="http://schemas.microsoft.com/office/drawing/2014/main" id="{63C3F3F9-E1BF-4832-994B-D90D94714074}"/>
              </a:ext>
            </a:extLst>
          </p:cNvPr>
          <p:cNvPicPr>
            <a:picLocks noChangeAspect="1"/>
          </p:cNvPicPr>
          <p:nvPr/>
        </p:nvPicPr>
        <p:blipFill>
          <a:blip r:embed="rId8">
            <a:alphaModFix amt="50000"/>
          </a:blip>
          <a:stretch>
            <a:fillRect/>
          </a:stretch>
        </p:blipFill>
        <p:spPr>
          <a:xfrm>
            <a:off x="4743229" y="4492070"/>
            <a:ext cx="1888307" cy="2097723"/>
          </a:xfrm>
          <a:prstGeom prst="rect">
            <a:avLst/>
          </a:prstGeom>
        </p:spPr>
      </p:pic>
      <p:sp>
        <p:nvSpPr>
          <p:cNvPr id="6" name="Rectangle 5">
            <a:extLst>
              <a:ext uri="{FF2B5EF4-FFF2-40B4-BE49-F238E27FC236}">
                <a16:creationId xmlns:a16="http://schemas.microsoft.com/office/drawing/2014/main" id="{033C7287-1BF2-46F2-AFA4-95CDEF665E10}"/>
              </a:ext>
            </a:extLst>
          </p:cNvPr>
          <p:cNvSpPr/>
          <p:nvPr/>
        </p:nvSpPr>
        <p:spPr>
          <a:xfrm>
            <a:off x="554052" y="5144263"/>
            <a:ext cx="4189177" cy="793336"/>
          </a:xfrm>
          <a:prstGeom prst="rect">
            <a:avLst/>
          </a:prstGeom>
          <a:solidFill>
            <a:srgbClr val="F3792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llegiateFLF" panose="02000603060000020004" pitchFamily="2" charset="0"/>
                <a:ea typeface="HelloRecess" panose="02000603000000000000" pitchFamily="2" charset="0"/>
              </a:rPr>
              <a:t>HORNS UP…TOCOI!</a:t>
            </a:r>
          </a:p>
        </p:txBody>
      </p:sp>
    </p:spTree>
    <p:extLst>
      <p:ext uri="{BB962C8B-B14F-4D97-AF65-F5344CB8AC3E}">
        <p14:creationId xmlns:p14="http://schemas.microsoft.com/office/powerpoint/2010/main" val="3223509635"/>
      </p:ext>
    </p:extLst>
  </p:cSld>
  <p:clrMapOvr>
    <a:masterClrMapping/>
  </p:clrMapOvr>
</p:sld>
</file>

<file path=ppt/theme/theme1.xml><?xml version="1.0" encoding="utf-8"?>
<a:theme xmlns:a="http://schemas.openxmlformats.org/drawingml/2006/main" name="Tybalt template">
  <a:themeElements>
    <a:clrScheme name="Custom 347">
      <a:dk1>
        <a:srgbClr val="1A1135"/>
      </a:dk1>
      <a:lt1>
        <a:srgbClr val="FFFFFF"/>
      </a:lt1>
      <a:dk2>
        <a:srgbClr val="6A6185"/>
      </a:dk2>
      <a:lt2>
        <a:srgbClr val="F1F0F3"/>
      </a:lt2>
      <a:accent1>
        <a:srgbClr val="EB37A6"/>
      </a:accent1>
      <a:accent2>
        <a:srgbClr val="8A3ACC"/>
      </a:accent2>
      <a:accent3>
        <a:srgbClr val="1994EB"/>
      </a:accent3>
      <a:accent4>
        <a:srgbClr val="80D126"/>
      </a:accent4>
      <a:accent5>
        <a:srgbClr val="FFBF00"/>
      </a:accent5>
      <a:accent6>
        <a:srgbClr val="F1473D"/>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2955</TotalTime>
  <Words>527</Words>
  <Application>Microsoft Office PowerPoint</Application>
  <PresentationFormat>Widescreen</PresentationFormat>
  <Paragraphs>47</Paragraphs>
  <Slides>9</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Caveat Brush</vt:lpstr>
      <vt:lpstr>HelloRecess</vt:lpstr>
      <vt:lpstr>Arial</vt:lpstr>
      <vt:lpstr>Century Gothic</vt:lpstr>
      <vt:lpstr>Calibri</vt:lpstr>
      <vt:lpstr>Patrick Hand</vt:lpstr>
      <vt:lpstr>KG Red Hands</vt:lpstr>
      <vt:lpstr>CollegiateFLF</vt:lpstr>
      <vt:lpstr>Tybalt template</vt:lpstr>
      <vt:lpstr>TOCOI CREEK HIGH SCHOOL </vt:lpstr>
      <vt:lpstr>ABOUT MR. WHITE</vt:lpstr>
      <vt:lpstr>COMMUNICATION AND PARENT CONFERENCES</vt:lpstr>
      <vt:lpstr>Theatre/Cinema/Film Production YEAR AT A GLANCE</vt:lpstr>
      <vt:lpstr>DIGITAL VIDEO TECHNOLOGY YEAR AT A GLANCE</vt:lpstr>
      <vt:lpstr>TECHNICAL THEATRE         YEAR AT A GLANCE</vt:lpstr>
      <vt:lpstr>HOMEWORK</vt:lpstr>
      <vt:lpstr>GRADING</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TOCOI CREEK HIGH SCHOOL</dc:title>
  <dc:creator>Amanda A. Lewis</dc:creator>
  <cp:lastModifiedBy>John White</cp:lastModifiedBy>
  <cp:revision>5</cp:revision>
  <dcterms:created xsi:type="dcterms:W3CDTF">2021-09-20T16:36:07Z</dcterms:created>
  <dcterms:modified xsi:type="dcterms:W3CDTF">2021-09-24T20:12:56Z</dcterms:modified>
</cp:coreProperties>
</file>