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9"/>
  </p:notesMasterIdLst>
  <p:sldIdLst>
    <p:sldId id="264" r:id="rId2"/>
    <p:sldId id="265" r:id="rId3"/>
    <p:sldId id="266" r:id="rId4"/>
    <p:sldId id="268" r:id="rId5"/>
    <p:sldId id="271" r:id="rId6"/>
    <p:sldId id="272" r:id="rId7"/>
    <p:sldId id="274" r:id="rId8"/>
  </p:sldIdLst>
  <p:sldSz cx="12192000" cy="6858000"/>
  <p:notesSz cx="6858000" cy="9144000"/>
  <p:embeddedFontLst>
    <p:embeddedFont>
      <p:font typeface="Calibri" panose="020F0502020204030204" pitchFamily="34" charset="0"/>
      <p:regular r:id="rId10"/>
      <p:bold r:id="rId11"/>
      <p:italic r:id="rId12"/>
      <p:boldItalic r:id="rId13"/>
    </p:embeddedFont>
    <p:embeddedFont>
      <p:font typeface="Century Gothic" panose="020B0502020202020204" pitchFamily="34" charset="0"/>
      <p:regular r:id="rId14"/>
      <p:bold r:id="rId15"/>
      <p:italic r:id="rId16"/>
      <p:boldItalic r:id="rId17"/>
    </p:embeddedFont>
    <p:embeddedFont>
      <p:font typeface="CollegiateFLF" panose="020B0604020202020204"/>
      <p:regular r:id="rId18"/>
    </p:embeddedFont>
    <p:embeddedFont>
      <p:font typeface="HelloRecess" panose="020B0604020202020204" charset="0"/>
      <p:regular r:id="rId19"/>
    </p:embeddedFont>
    <p:embeddedFont>
      <p:font typeface="KG Red Hands" panose="020B0604020202020204" charset="0"/>
      <p:regular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A1902C3-296A-4583-9EAD-78CA38CF3F3D}">
          <p14:sldIdLst>
            <p14:sldId id="264"/>
            <p14:sldId id="265"/>
            <p14:sldId id="266"/>
            <p14:sldId id="268"/>
            <p14:sldId id="271"/>
            <p14:sldId id="272"/>
            <p14:sldId id="27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7928"/>
    <a:srgbClr val="CCCCC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72" d="100"/>
          <a:sy n="72" d="100"/>
        </p:scale>
        <p:origin x="57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6.fntdata"/><Relationship Id="rId23" Type="http://schemas.openxmlformats.org/officeDocument/2006/relationships/theme" Target="theme/theme1.xml"/><Relationship Id="rId10" Type="http://schemas.openxmlformats.org/officeDocument/2006/relationships/font" Target="fonts/font1.fntdata"/><Relationship Id="rId19"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 Id="rId22" Type="http://schemas.openxmlformats.org/officeDocument/2006/relationships/viewProps" Target="viewProps.xml"/></Relationships>
</file>

<file path=ppt/diagrams/_rels/data1.xml.rels><?xml version="1.0" encoding="UTF-8" standalone="yes"?>
<Relationships xmlns="http://schemas.openxmlformats.org/package/2006/relationships"><Relationship Id="rId1" Type="http://schemas.openxmlformats.org/officeDocument/2006/relationships/image" Target="../media/image4.jpeg"/></Relationships>
</file>

<file path=ppt/diagrams/_rels/data2.xml.rels><?xml version="1.0" encoding="UTF-8" standalone="yes"?>
<Relationships xmlns="http://schemas.openxmlformats.org/package/2006/relationships"><Relationship Id="rId1" Type="http://schemas.openxmlformats.org/officeDocument/2006/relationships/image" Target="../media/image4.jpeg"/></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BC61DA-1167-4853-B1DD-BB9EE8040904}" type="doc">
      <dgm:prSet loTypeId="urn:microsoft.com/office/officeart/2009/3/layout/SnapshotPictureList" loCatId="picture" qsTypeId="urn:microsoft.com/office/officeart/2005/8/quickstyle/simple1" qsCatId="simple" csTypeId="urn:microsoft.com/office/officeart/2005/8/colors/accent0_1" csCatId="mainScheme" phldr="1"/>
      <dgm:spPr/>
      <dgm:t>
        <a:bodyPr/>
        <a:lstStyle/>
        <a:p>
          <a:endParaRPr lang="en-US"/>
        </a:p>
      </dgm:t>
    </dgm:pt>
    <dgm:pt modelId="{4293EEEB-FBB9-499E-A741-9D4E9DF283D5}" type="pres">
      <dgm:prSet presAssocID="{42BC61DA-1167-4853-B1DD-BB9EE8040904}" presName="Name0" presStyleCnt="0">
        <dgm:presLayoutVars>
          <dgm:chMax/>
          <dgm:chPref/>
          <dgm:dir/>
          <dgm:animLvl val="lvl"/>
        </dgm:presLayoutVars>
      </dgm:prSet>
      <dgm:spPr/>
    </dgm:pt>
  </dgm:ptLst>
  <dgm:cxnLst>
    <dgm:cxn modelId="{43EF884C-3BBF-4B35-B500-7003A14AFC67}" type="presOf" srcId="{42BC61DA-1167-4853-B1DD-BB9EE8040904}" destId="{4293EEEB-FBB9-499E-A741-9D4E9DF283D5}" srcOrd="0" destOrd="0" presId="urn:microsoft.com/office/officeart/2009/3/layout/SnapshotPictureList"/>
  </dgm:cxnLst>
  <dgm:bg>
    <a:blipFill>
      <a:blip xmlns:r="http://schemas.openxmlformats.org/officeDocument/2006/relationships" r:embed="rId1" cstate="print">
        <a:extLst>
          <a:ext uri="{28A0092B-C50C-407E-A947-70E740481C1C}">
            <a14:useLocalDpi xmlns:a14="http://schemas.microsoft.com/office/drawing/2010/main" val="0"/>
          </a:ext>
        </a:extLst>
      </a:blip>
      <a:stretch>
        <a:fillRect/>
      </a:stretch>
    </a:blip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2BC61DA-1167-4853-B1DD-BB9EE8040904}" type="doc">
      <dgm:prSet loTypeId="urn:microsoft.com/office/officeart/2009/3/layout/SnapshotPictureList" loCatId="picture" qsTypeId="urn:microsoft.com/office/officeart/2005/8/quickstyle/simple1" qsCatId="simple" csTypeId="urn:microsoft.com/office/officeart/2005/8/colors/accent0_1" csCatId="mainScheme" phldr="1"/>
      <dgm:spPr/>
      <dgm:t>
        <a:bodyPr/>
        <a:lstStyle/>
        <a:p>
          <a:endParaRPr lang="en-US"/>
        </a:p>
      </dgm:t>
    </dgm:pt>
    <dgm:pt modelId="{4293EEEB-FBB9-499E-A741-9D4E9DF283D5}" type="pres">
      <dgm:prSet presAssocID="{42BC61DA-1167-4853-B1DD-BB9EE8040904}" presName="Name0" presStyleCnt="0">
        <dgm:presLayoutVars>
          <dgm:chMax/>
          <dgm:chPref/>
          <dgm:dir/>
          <dgm:animLvl val="lvl"/>
        </dgm:presLayoutVars>
      </dgm:prSet>
      <dgm:spPr/>
    </dgm:pt>
  </dgm:ptLst>
  <dgm:cxnLst>
    <dgm:cxn modelId="{43EF884C-3BBF-4B35-B500-7003A14AFC67}" type="presOf" srcId="{42BC61DA-1167-4853-B1DD-BB9EE8040904}" destId="{4293EEEB-FBB9-499E-A741-9D4E9DF283D5}" srcOrd="0" destOrd="0" presId="urn:microsoft.com/office/officeart/2009/3/layout/SnapshotPictureList"/>
  </dgm:cxnLst>
  <dgm:bg>
    <a:blipFill>
      <a:blip xmlns:r="http://schemas.openxmlformats.org/officeDocument/2006/relationships" r:embed="rId1" cstate="print">
        <a:extLst>
          <a:ext uri="{28A0092B-C50C-407E-A947-70E740481C1C}">
            <a14:useLocalDpi xmlns:a14="http://schemas.microsoft.com/office/drawing/2010/main" val="0"/>
          </a:ext>
        </a:extLst>
      </a:blip>
      <a:stretch>
        <a:fillRect/>
      </a:stretch>
    </a:blip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9/3/layout/SnapshotPictureList">
  <dgm:title val=""/>
  <dgm:desc val=""/>
  <dgm:catLst>
    <dgm:cat type="picture" pri="3000"/>
    <dgm:cat type="pictureconvert" pri="3000"/>
  </dgm:catLst>
  <dgm:samp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ampData>
  <dgm:style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tyleData>
  <dgm:clr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clrData>
  <dgm:layoutNode name="Name0">
    <dgm:varLst>
      <dgm:chMax/>
      <dgm:chPref/>
      <dgm:dir/>
      <dgm:animLvl val="lvl"/>
    </dgm:varLst>
    <dgm:alg type="snake">
      <dgm:param type="grDir" val="tL"/>
      <dgm:param type="flowDir" val="col"/>
    </dgm:alg>
    <dgm:shape xmlns:r="http://schemas.openxmlformats.org/officeDocument/2006/relationships" r:blip="">
      <dgm:adjLst/>
    </dgm:shape>
    <dgm:constrLst>
      <dgm:constr type="primFontSz" for="des" forName="ChildText" refType="primFontSz" refFor="des" refForName="ParentText" op="lte"/>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2.0273"/>
        </dgm:alg>
        <dgm:shape xmlns:r="http://schemas.openxmlformats.org/officeDocument/2006/relationships" r:blip="">
          <dgm:adjLst/>
        </dgm:shape>
        <dgm:choose name="Name1">
          <dgm:if name="Name2" func="var" arg="dir" op="equ" val="norm">
            <dgm:constrLst>
              <dgm:constr type="l" for="ch" forName="ParentAccentShape" refType="w" fact="0.0238"/>
              <dgm:constr type="t" for="ch" forName="ParentAccentShape" refType="h" fact="0.107"/>
              <dgm:constr type="w" for="ch" forName="ParentAccentShape" refType="w" fact="0.619"/>
              <dgm:constr type="h" for="ch" forName="ParentAccentShape" refType="h" fact="0.893"/>
              <dgm:constr type="l" for="ch" forName="ParentText" refType="w" fact="0.048"/>
              <dgm:constr type="t" for="ch" forName="ParentText" refType="h" fact="0.845"/>
              <dgm:constr type="w" for="ch" forName="ParentText" refType="w" fact="0.571"/>
              <dgm:constr type="h" for="ch" forName="ParentText" refType="h" fact="0.106"/>
              <dgm:constr type="l" for="ch" forName="ChildText" refType="w" fact="0.668"/>
              <dgm:constr type="t" for="ch" forName="ChildText" refType="h" fact="0.107"/>
              <dgm:constr type="w" for="ch" forName="ChildText" refType="w" fact="0.283"/>
              <dgm:constr type="h" for="ch" forName="ChildText" refType="h" fact="0.893"/>
              <dgm:constr type="l" for="ch" forName="ChildAccentShape" refType="w" fact="0.9762"/>
              <dgm:constr type="t" for="ch" forName="ChildAccentShape" refType="h" fact="0.107"/>
              <dgm:constr type="w" for="ch" forName="ChildAccentShape" refType="w" fact="0.0238"/>
              <dgm:constr type="h" for="ch" forName="ChildAccentShape" refType="h" fact="0.893"/>
              <dgm:constr type="l" for="ch" forName="Image" refType="w" fact="0"/>
              <dgm:constr type="t" for="ch" forName="Image" refType="h" fact="0"/>
              <dgm:constr type="w" for="ch" forName="Image" refType="w" fact="0.5952"/>
              <dgm:constr type="h" for="ch" forName="Image" refType="h" fact="0.8447"/>
            </dgm:constrLst>
          </dgm:if>
          <dgm:else name="Name3">
            <dgm:constrLst>
              <dgm:constr type="l" for="ch" forName="ParentAccentShape" refType="w" fact="0.3572"/>
              <dgm:constr type="t" for="ch" forName="ParentAccentShape" refType="h" fact="0.107"/>
              <dgm:constr type="w" for="ch" forName="ParentAccentShape" refType="w" fact="0.619"/>
              <dgm:constr type="h" for="ch" forName="ParentAccentShape" refType="h" fact="0.893"/>
              <dgm:constr type="l" for="ch" forName="ParentText" refType="w" fact="0.381"/>
              <dgm:constr type="t" for="ch" forName="ParentText" refType="h" fact="0.845"/>
              <dgm:constr type="w" for="ch" forName="ParentText" refType="w" fact="0.571"/>
              <dgm:constr type="h" for="ch" forName="ParentText" refType="h" fact="0.106"/>
              <dgm:constr type="l" for="ch" forName="ChildText" refType="w" fact="0.049"/>
              <dgm:constr type="t" for="ch" forName="ChildText" refType="h" fact="0.107"/>
              <dgm:constr type="w" for="ch" forName="ChildText" refType="w" fact="0.283"/>
              <dgm:constr type="h" for="ch" forName="ChildText" refType="h" fact="0.893"/>
              <dgm:constr type="l" for="ch" forName="ChildAccentShape" refType="w" fact="0"/>
              <dgm:constr type="t" for="ch" forName="ChildAccentShape" refType="h" fact="0.107"/>
              <dgm:constr type="w" for="ch" forName="ChildAccentShape" refType="w" fact="0.0238"/>
              <dgm:constr type="h" for="ch" forName="ChildAccentShape" refType="h" fact="0.893"/>
              <dgm:constr type="l" for="ch" forName="Image" refType="w" fact="0.4048"/>
              <dgm:constr type="t" for="ch" forName="Image" refType="h" fact="0"/>
              <dgm:constr type="w" for="ch" forName="Image" refType="w" fact="0.5952"/>
              <dgm:constr type="h" for="ch" forName="Image" refType="h" fact="0.8447"/>
            </dgm:constrLst>
          </dgm:else>
        </dgm:choose>
        <dgm:layoutNode name="ParentAccentShape" styleLbl="trBgShp">
          <dgm:alg type="sp"/>
          <dgm:shape xmlns:r="http://schemas.openxmlformats.org/officeDocument/2006/relationships" type="frame" r:blip="" zOrderOff="-10">
            <dgm:adjLst>
              <dgm:adj idx="1" val="0.0545"/>
            </dgm:adjLst>
          </dgm:shape>
          <dgm:presOf/>
        </dgm:layoutNode>
        <dgm:layoutNode name="ParentText" styleLbl="revTx">
          <dgm:varLst>
            <dgm:chMax val="1"/>
            <dgm:chPref val="1"/>
            <dgm:bulletEnabled val="1"/>
          </dgm:varLst>
          <dgm:alg type="tx">
            <dgm:param type="parTxLTRAlign" val="l"/>
          </dgm:alg>
          <dgm:shape xmlns:r="http://schemas.openxmlformats.org/officeDocument/2006/relationships" type="rect" r:blip="" zOrderOff="10">
            <dgm:adjLst/>
          </dgm:shape>
          <dgm:presOf axis="self" ptType="node"/>
          <dgm:constrLst>
            <dgm:constr type="lMarg" refType="primFontSz" fact="0.8"/>
            <dgm:constr type="rMarg" refType="primFontSz" fact="0.8"/>
            <dgm:constr type="tMarg" refType="primFontSz" fact="0.3"/>
            <dgm:constr type="bMarg" refType="primFontSz" fact="0.3"/>
          </dgm:constrLst>
          <dgm:ruleLst>
            <dgm:rule type="primFontSz" val="5" fact="NaN" max="NaN"/>
          </dgm:ruleLst>
        </dgm:layoutNode>
        <dgm:layoutNode name="ChildText" styleLbl="revTx">
          <dgm:varLst>
            <dgm:chMax val="0"/>
            <dgm:chPref val="0"/>
          </dgm:varLst>
          <dgm:alg type="tx">
            <dgm:param type="parTxLTRAlign" val="l"/>
            <dgm:param type="txAnchorVert" val="t"/>
          </dgm:alg>
          <dgm:shape xmlns:r="http://schemas.openxmlformats.org/officeDocument/2006/relationships" type="rect" r:blip="" zOrderOff="10">
            <dgm:adjLst/>
          </dgm:shape>
          <dgm:choose name="Name4">
            <dgm:if name="Name5" axis="ch" ptType="node" func="cnt" op="gte" val="1">
              <dgm:presOf axis="des" ptType="node"/>
            </dgm:if>
            <dgm:else name="Name6">
              <dgm:presOf/>
            </dgm:else>
          </dgm:choos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name="ChildAccentShape" styleLbl="trBgShp">
          <dgm:alg type="sp"/>
          <dgm:choose name="Name7">
            <dgm:if name="Name8" axis="ch" ptType="node" func="cnt" op="gte" val="1">
              <dgm:shape xmlns:r="http://schemas.openxmlformats.org/officeDocument/2006/relationships" type="rect" r:blip="" zOrderOff="-10">
                <dgm:adjLst/>
              </dgm:shape>
            </dgm:if>
            <dgm:else name="Name9">
              <dgm:shape xmlns:r="http://schemas.openxmlformats.org/officeDocument/2006/relationships" type="rect" r:blip="" hideGeom="1">
                <dgm:adjLst/>
              </dgm:shape>
            </dgm:else>
          </dgm:choose>
          <dgm:presOf/>
        </dgm:layoutNode>
        <dgm:layoutNode name="Image" styleLbl="align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SnapshotPictureList">
  <dgm:title val=""/>
  <dgm:desc val=""/>
  <dgm:catLst>
    <dgm:cat type="picture" pri="3000"/>
    <dgm:cat type="pictureconvert" pri="3000"/>
  </dgm:catLst>
  <dgm:samp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ampData>
  <dgm:style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tyleData>
  <dgm:clr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clrData>
  <dgm:layoutNode name="Name0">
    <dgm:varLst>
      <dgm:chMax/>
      <dgm:chPref/>
      <dgm:dir/>
      <dgm:animLvl val="lvl"/>
    </dgm:varLst>
    <dgm:alg type="snake">
      <dgm:param type="grDir" val="tL"/>
      <dgm:param type="flowDir" val="col"/>
    </dgm:alg>
    <dgm:shape xmlns:r="http://schemas.openxmlformats.org/officeDocument/2006/relationships" r:blip="">
      <dgm:adjLst/>
    </dgm:shape>
    <dgm:constrLst>
      <dgm:constr type="primFontSz" for="des" forName="ChildText" refType="primFontSz" refFor="des" refForName="ParentText" op="lte"/>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2.0273"/>
        </dgm:alg>
        <dgm:shape xmlns:r="http://schemas.openxmlformats.org/officeDocument/2006/relationships" r:blip="">
          <dgm:adjLst/>
        </dgm:shape>
        <dgm:choose name="Name1">
          <dgm:if name="Name2" func="var" arg="dir" op="equ" val="norm">
            <dgm:constrLst>
              <dgm:constr type="l" for="ch" forName="ParentAccentShape" refType="w" fact="0.0238"/>
              <dgm:constr type="t" for="ch" forName="ParentAccentShape" refType="h" fact="0.107"/>
              <dgm:constr type="w" for="ch" forName="ParentAccentShape" refType="w" fact="0.619"/>
              <dgm:constr type="h" for="ch" forName="ParentAccentShape" refType="h" fact="0.893"/>
              <dgm:constr type="l" for="ch" forName="ParentText" refType="w" fact="0.048"/>
              <dgm:constr type="t" for="ch" forName="ParentText" refType="h" fact="0.845"/>
              <dgm:constr type="w" for="ch" forName="ParentText" refType="w" fact="0.571"/>
              <dgm:constr type="h" for="ch" forName="ParentText" refType="h" fact="0.106"/>
              <dgm:constr type="l" for="ch" forName="ChildText" refType="w" fact="0.668"/>
              <dgm:constr type="t" for="ch" forName="ChildText" refType="h" fact="0.107"/>
              <dgm:constr type="w" for="ch" forName="ChildText" refType="w" fact="0.283"/>
              <dgm:constr type="h" for="ch" forName="ChildText" refType="h" fact="0.893"/>
              <dgm:constr type="l" for="ch" forName="ChildAccentShape" refType="w" fact="0.9762"/>
              <dgm:constr type="t" for="ch" forName="ChildAccentShape" refType="h" fact="0.107"/>
              <dgm:constr type="w" for="ch" forName="ChildAccentShape" refType="w" fact="0.0238"/>
              <dgm:constr type="h" for="ch" forName="ChildAccentShape" refType="h" fact="0.893"/>
              <dgm:constr type="l" for="ch" forName="Image" refType="w" fact="0"/>
              <dgm:constr type="t" for="ch" forName="Image" refType="h" fact="0"/>
              <dgm:constr type="w" for="ch" forName="Image" refType="w" fact="0.5952"/>
              <dgm:constr type="h" for="ch" forName="Image" refType="h" fact="0.8447"/>
            </dgm:constrLst>
          </dgm:if>
          <dgm:else name="Name3">
            <dgm:constrLst>
              <dgm:constr type="l" for="ch" forName="ParentAccentShape" refType="w" fact="0.3572"/>
              <dgm:constr type="t" for="ch" forName="ParentAccentShape" refType="h" fact="0.107"/>
              <dgm:constr type="w" for="ch" forName="ParentAccentShape" refType="w" fact="0.619"/>
              <dgm:constr type="h" for="ch" forName="ParentAccentShape" refType="h" fact="0.893"/>
              <dgm:constr type="l" for="ch" forName="ParentText" refType="w" fact="0.381"/>
              <dgm:constr type="t" for="ch" forName="ParentText" refType="h" fact="0.845"/>
              <dgm:constr type="w" for="ch" forName="ParentText" refType="w" fact="0.571"/>
              <dgm:constr type="h" for="ch" forName="ParentText" refType="h" fact="0.106"/>
              <dgm:constr type="l" for="ch" forName="ChildText" refType="w" fact="0.049"/>
              <dgm:constr type="t" for="ch" forName="ChildText" refType="h" fact="0.107"/>
              <dgm:constr type="w" for="ch" forName="ChildText" refType="w" fact="0.283"/>
              <dgm:constr type="h" for="ch" forName="ChildText" refType="h" fact="0.893"/>
              <dgm:constr type="l" for="ch" forName="ChildAccentShape" refType="w" fact="0"/>
              <dgm:constr type="t" for="ch" forName="ChildAccentShape" refType="h" fact="0.107"/>
              <dgm:constr type="w" for="ch" forName="ChildAccentShape" refType="w" fact="0.0238"/>
              <dgm:constr type="h" for="ch" forName="ChildAccentShape" refType="h" fact="0.893"/>
              <dgm:constr type="l" for="ch" forName="Image" refType="w" fact="0.4048"/>
              <dgm:constr type="t" for="ch" forName="Image" refType="h" fact="0"/>
              <dgm:constr type="w" for="ch" forName="Image" refType="w" fact="0.5952"/>
              <dgm:constr type="h" for="ch" forName="Image" refType="h" fact="0.8447"/>
            </dgm:constrLst>
          </dgm:else>
        </dgm:choose>
        <dgm:layoutNode name="ParentAccentShape" styleLbl="trBgShp">
          <dgm:alg type="sp"/>
          <dgm:shape xmlns:r="http://schemas.openxmlformats.org/officeDocument/2006/relationships" type="frame" r:blip="" zOrderOff="-10">
            <dgm:adjLst>
              <dgm:adj idx="1" val="0.0545"/>
            </dgm:adjLst>
          </dgm:shape>
          <dgm:presOf/>
        </dgm:layoutNode>
        <dgm:layoutNode name="ParentText" styleLbl="revTx">
          <dgm:varLst>
            <dgm:chMax val="1"/>
            <dgm:chPref val="1"/>
            <dgm:bulletEnabled val="1"/>
          </dgm:varLst>
          <dgm:alg type="tx">
            <dgm:param type="parTxLTRAlign" val="l"/>
          </dgm:alg>
          <dgm:shape xmlns:r="http://schemas.openxmlformats.org/officeDocument/2006/relationships" type="rect" r:blip="" zOrderOff="10">
            <dgm:adjLst/>
          </dgm:shape>
          <dgm:presOf axis="self" ptType="node"/>
          <dgm:constrLst>
            <dgm:constr type="lMarg" refType="primFontSz" fact="0.8"/>
            <dgm:constr type="rMarg" refType="primFontSz" fact="0.8"/>
            <dgm:constr type="tMarg" refType="primFontSz" fact="0.3"/>
            <dgm:constr type="bMarg" refType="primFontSz" fact="0.3"/>
          </dgm:constrLst>
          <dgm:ruleLst>
            <dgm:rule type="primFontSz" val="5" fact="NaN" max="NaN"/>
          </dgm:ruleLst>
        </dgm:layoutNode>
        <dgm:layoutNode name="ChildText" styleLbl="revTx">
          <dgm:varLst>
            <dgm:chMax val="0"/>
            <dgm:chPref val="0"/>
          </dgm:varLst>
          <dgm:alg type="tx">
            <dgm:param type="parTxLTRAlign" val="l"/>
            <dgm:param type="txAnchorVert" val="t"/>
          </dgm:alg>
          <dgm:shape xmlns:r="http://schemas.openxmlformats.org/officeDocument/2006/relationships" type="rect" r:blip="" zOrderOff="10">
            <dgm:adjLst/>
          </dgm:shape>
          <dgm:choose name="Name4">
            <dgm:if name="Name5" axis="ch" ptType="node" func="cnt" op="gte" val="1">
              <dgm:presOf axis="des" ptType="node"/>
            </dgm:if>
            <dgm:else name="Name6">
              <dgm:presOf/>
            </dgm:else>
          </dgm:choos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name="ChildAccentShape" styleLbl="trBgShp">
          <dgm:alg type="sp"/>
          <dgm:choose name="Name7">
            <dgm:if name="Name8" axis="ch" ptType="node" func="cnt" op="gte" val="1">
              <dgm:shape xmlns:r="http://schemas.openxmlformats.org/officeDocument/2006/relationships" type="rect" r:blip="" zOrderOff="-10">
                <dgm:adjLst/>
              </dgm:shape>
            </dgm:if>
            <dgm:else name="Name9">
              <dgm:shape xmlns:r="http://schemas.openxmlformats.org/officeDocument/2006/relationships" type="rect" r:blip="" hideGeom="1">
                <dgm:adjLst/>
              </dgm:shape>
            </dgm:else>
          </dgm:choose>
          <dgm:presOf/>
        </dgm:layoutNode>
        <dgm:layoutNode name="Image" styleLbl="align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5F1360-C833-41EE-9C10-66506FCD41C1}" type="datetimeFigureOut">
              <a:rPr lang="en-US" smtClean="0"/>
              <a:t>9/24/2021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2E2C4E-567F-476A-A828-A3E324F1A4A5}" type="slidenum">
              <a:rPr lang="en-US" smtClean="0"/>
              <a:t>‹#›</a:t>
            </a:fld>
            <a:endParaRPr lang="en-US"/>
          </a:p>
        </p:txBody>
      </p:sp>
    </p:spTree>
    <p:extLst>
      <p:ext uri="{BB962C8B-B14F-4D97-AF65-F5344CB8AC3E}">
        <p14:creationId xmlns:p14="http://schemas.microsoft.com/office/powerpoint/2010/main" val="11674596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35f391192_04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35f391192_04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35f391192_04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35f391192_04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35898432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35f391192_04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35f391192_04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7093464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35f391192_04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35f391192_04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9313791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35f391192_04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35f391192_04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32957208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35f391192_04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35f391192_04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19172764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35f391192_04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35f391192_04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9038702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46"/>
        <p:cNvGrpSpPr/>
        <p:nvPr/>
      </p:nvGrpSpPr>
      <p:grpSpPr>
        <a:xfrm>
          <a:off x="0" y="0"/>
          <a:ext cx="0" cy="0"/>
          <a:chOff x="0" y="0"/>
          <a:chExt cx="0" cy="0"/>
        </a:xfrm>
      </p:grpSpPr>
      <p:pic>
        <p:nvPicPr>
          <p:cNvPr id="47" name="Google Shape;47;p8"/>
          <p:cNvPicPr preferRelativeResize="0"/>
          <p:nvPr/>
        </p:nvPicPr>
        <p:blipFill rotWithShape="1">
          <a:blip r:embed="rId2">
            <a:alphaModFix/>
          </a:blip>
          <a:srcRect l="5320"/>
          <a:stretch/>
        </p:blipFill>
        <p:spPr>
          <a:xfrm>
            <a:off x="0" y="477169"/>
            <a:ext cx="8874400" cy="1300133"/>
          </a:xfrm>
          <a:prstGeom prst="rect">
            <a:avLst/>
          </a:prstGeom>
          <a:noFill/>
          <a:ln>
            <a:noFill/>
          </a:ln>
        </p:spPr>
      </p:pic>
      <p:pic>
        <p:nvPicPr>
          <p:cNvPr id="48" name="Google Shape;48;p8"/>
          <p:cNvPicPr preferRelativeResize="0"/>
          <p:nvPr/>
        </p:nvPicPr>
        <p:blipFill>
          <a:blip r:embed="rId3">
            <a:alphaModFix amt="50000"/>
          </a:blip>
          <a:stretch>
            <a:fillRect/>
          </a:stretch>
        </p:blipFill>
        <p:spPr>
          <a:xfrm>
            <a:off x="0" y="0"/>
            <a:ext cx="12192000" cy="6858000"/>
          </a:xfrm>
          <a:prstGeom prst="rect">
            <a:avLst/>
          </a:prstGeom>
          <a:noFill/>
          <a:ln>
            <a:noFill/>
          </a:ln>
        </p:spPr>
      </p:pic>
      <p:sp>
        <p:nvSpPr>
          <p:cNvPr id="49" name="Google Shape;49;p8"/>
          <p:cNvSpPr txBox="1">
            <a:spLocks noGrp="1"/>
          </p:cNvSpPr>
          <p:nvPr>
            <p:ph type="title"/>
          </p:nvPr>
        </p:nvSpPr>
        <p:spPr>
          <a:xfrm>
            <a:off x="609600" y="620334"/>
            <a:ext cx="7824800" cy="1002400"/>
          </a:xfrm>
          <a:prstGeom prst="rect">
            <a:avLst/>
          </a:prstGeom>
        </p:spPr>
        <p:txBody>
          <a:bodyPr spcFirstLastPara="1" wrap="square" lIns="0" tIns="0" rIns="0" bIns="0" anchor="ctr" anchorCtr="0">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50" name="Google Shape;50;p8"/>
          <p:cNvSpPr txBox="1">
            <a:spLocks noGrp="1"/>
          </p:cNvSpPr>
          <p:nvPr>
            <p:ph type="body" idx="1"/>
          </p:nvPr>
        </p:nvSpPr>
        <p:spPr>
          <a:xfrm>
            <a:off x="609601" y="1999333"/>
            <a:ext cx="3360400" cy="4169200"/>
          </a:xfrm>
          <a:prstGeom prst="rect">
            <a:avLst/>
          </a:prstGeom>
        </p:spPr>
        <p:txBody>
          <a:bodyPr spcFirstLastPara="1" wrap="square" lIns="0" tIns="0" rIns="0" bIns="0" anchor="t" anchorCtr="0">
            <a:noAutofit/>
          </a:bodyPr>
          <a:lstStyle>
            <a:lvl1pPr marL="264961" lvl="0" indent="-213441" rtl="0">
              <a:spcBef>
                <a:spcPts val="348"/>
              </a:spcBef>
              <a:spcAft>
                <a:spcPts val="0"/>
              </a:spcAft>
              <a:buSzPts val="2200"/>
              <a:buChar char="✔"/>
              <a:defRPr sz="1275"/>
            </a:lvl1pPr>
            <a:lvl2pPr marL="529922" lvl="1" indent="-213441" rtl="0">
              <a:spcBef>
                <a:spcPts val="0"/>
              </a:spcBef>
              <a:spcAft>
                <a:spcPts val="0"/>
              </a:spcAft>
              <a:buSzPts val="2200"/>
              <a:buChar char="○"/>
              <a:defRPr sz="1275"/>
            </a:lvl2pPr>
            <a:lvl3pPr marL="794883" lvl="2" indent="-213441" rtl="0">
              <a:spcBef>
                <a:spcPts val="0"/>
              </a:spcBef>
              <a:spcAft>
                <a:spcPts val="0"/>
              </a:spcAft>
              <a:buSzPts val="2200"/>
              <a:buChar char="■"/>
              <a:defRPr sz="1275"/>
            </a:lvl3pPr>
            <a:lvl4pPr marL="1059844" lvl="3" indent="-213441" rtl="0">
              <a:spcBef>
                <a:spcPts val="0"/>
              </a:spcBef>
              <a:spcAft>
                <a:spcPts val="0"/>
              </a:spcAft>
              <a:buSzPts val="2200"/>
              <a:buChar char="●"/>
              <a:defRPr sz="1275"/>
            </a:lvl4pPr>
            <a:lvl5pPr marL="1324806" lvl="4" indent="-213441" rtl="0">
              <a:spcBef>
                <a:spcPts val="0"/>
              </a:spcBef>
              <a:spcAft>
                <a:spcPts val="0"/>
              </a:spcAft>
              <a:buSzPts val="2200"/>
              <a:buChar char="○"/>
              <a:defRPr sz="1275"/>
            </a:lvl5pPr>
            <a:lvl6pPr marL="1589767" lvl="5" indent="-213441" rtl="0">
              <a:spcBef>
                <a:spcPts val="0"/>
              </a:spcBef>
              <a:spcAft>
                <a:spcPts val="0"/>
              </a:spcAft>
              <a:buSzPts val="2200"/>
              <a:buChar char="■"/>
              <a:defRPr sz="1275"/>
            </a:lvl6pPr>
            <a:lvl7pPr marL="1854728" lvl="6" indent="-213441" rtl="0">
              <a:spcBef>
                <a:spcPts val="0"/>
              </a:spcBef>
              <a:spcAft>
                <a:spcPts val="0"/>
              </a:spcAft>
              <a:buSzPts val="2200"/>
              <a:buChar char="●"/>
              <a:defRPr sz="1275"/>
            </a:lvl7pPr>
            <a:lvl8pPr marL="2119689" lvl="7" indent="-213441" rtl="0">
              <a:spcBef>
                <a:spcPts val="0"/>
              </a:spcBef>
              <a:spcAft>
                <a:spcPts val="0"/>
              </a:spcAft>
              <a:buSzPts val="2200"/>
              <a:buChar char="○"/>
              <a:defRPr sz="1275"/>
            </a:lvl8pPr>
            <a:lvl9pPr marL="2384650" lvl="8" indent="-213441" rtl="0">
              <a:spcBef>
                <a:spcPts val="0"/>
              </a:spcBef>
              <a:spcAft>
                <a:spcPts val="0"/>
              </a:spcAft>
              <a:buSzPts val="2200"/>
              <a:buChar char="■"/>
              <a:defRPr sz="1275"/>
            </a:lvl9pPr>
          </a:lstStyle>
          <a:p>
            <a:endParaRPr/>
          </a:p>
        </p:txBody>
      </p:sp>
      <p:sp>
        <p:nvSpPr>
          <p:cNvPr id="51" name="Google Shape;51;p8"/>
          <p:cNvSpPr txBox="1">
            <a:spLocks noGrp="1"/>
          </p:cNvSpPr>
          <p:nvPr>
            <p:ph type="body" idx="2"/>
          </p:nvPr>
        </p:nvSpPr>
        <p:spPr>
          <a:xfrm>
            <a:off x="4415802" y="1999333"/>
            <a:ext cx="3360400" cy="4169200"/>
          </a:xfrm>
          <a:prstGeom prst="rect">
            <a:avLst/>
          </a:prstGeom>
        </p:spPr>
        <p:txBody>
          <a:bodyPr spcFirstLastPara="1" wrap="square" lIns="0" tIns="0" rIns="0" bIns="0" anchor="t" anchorCtr="0">
            <a:noAutofit/>
          </a:bodyPr>
          <a:lstStyle>
            <a:lvl1pPr marL="264961" lvl="0" indent="-213441" rtl="0">
              <a:spcBef>
                <a:spcPts val="348"/>
              </a:spcBef>
              <a:spcAft>
                <a:spcPts val="0"/>
              </a:spcAft>
              <a:buSzPts val="2200"/>
              <a:buChar char="✔"/>
              <a:defRPr sz="1275"/>
            </a:lvl1pPr>
            <a:lvl2pPr marL="529922" lvl="1" indent="-213441" rtl="0">
              <a:spcBef>
                <a:spcPts val="0"/>
              </a:spcBef>
              <a:spcAft>
                <a:spcPts val="0"/>
              </a:spcAft>
              <a:buSzPts val="2200"/>
              <a:buChar char="○"/>
              <a:defRPr sz="1275"/>
            </a:lvl2pPr>
            <a:lvl3pPr marL="794883" lvl="2" indent="-213441" rtl="0">
              <a:spcBef>
                <a:spcPts val="0"/>
              </a:spcBef>
              <a:spcAft>
                <a:spcPts val="0"/>
              </a:spcAft>
              <a:buSzPts val="2200"/>
              <a:buChar char="■"/>
              <a:defRPr sz="1275"/>
            </a:lvl3pPr>
            <a:lvl4pPr marL="1059844" lvl="3" indent="-213441" rtl="0">
              <a:spcBef>
                <a:spcPts val="0"/>
              </a:spcBef>
              <a:spcAft>
                <a:spcPts val="0"/>
              </a:spcAft>
              <a:buSzPts val="2200"/>
              <a:buChar char="●"/>
              <a:defRPr sz="1275"/>
            </a:lvl4pPr>
            <a:lvl5pPr marL="1324806" lvl="4" indent="-213441" rtl="0">
              <a:spcBef>
                <a:spcPts val="0"/>
              </a:spcBef>
              <a:spcAft>
                <a:spcPts val="0"/>
              </a:spcAft>
              <a:buSzPts val="2200"/>
              <a:buChar char="○"/>
              <a:defRPr sz="1275"/>
            </a:lvl5pPr>
            <a:lvl6pPr marL="1589767" lvl="5" indent="-213441" rtl="0">
              <a:spcBef>
                <a:spcPts val="0"/>
              </a:spcBef>
              <a:spcAft>
                <a:spcPts val="0"/>
              </a:spcAft>
              <a:buSzPts val="2200"/>
              <a:buChar char="■"/>
              <a:defRPr sz="1275"/>
            </a:lvl6pPr>
            <a:lvl7pPr marL="1854728" lvl="6" indent="-213441" rtl="0">
              <a:spcBef>
                <a:spcPts val="0"/>
              </a:spcBef>
              <a:spcAft>
                <a:spcPts val="0"/>
              </a:spcAft>
              <a:buSzPts val="2200"/>
              <a:buChar char="●"/>
              <a:defRPr sz="1275"/>
            </a:lvl7pPr>
            <a:lvl8pPr marL="2119689" lvl="7" indent="-213441" rtl="0">
              <a:spcBef>
                <a:spcPts val="0"/>
              </a:spcBef>
              <a:spcAft>
                <a:spcPts val="0"/>
              </a:spcAft>
              <a:buSzPts val="2200"/>
              <a:buChar char="○"/>
              <a:defRPr sz="1275"/>
            </a:lvl8pPr>
            <a:lvl9pPr marL="2384650" lvl="8" indent="-213441" rtl="0">
              <a:spcBef>
                <a:spcPts val="0"/>
              </a:spcBef>
              <a:spcAft>
                <a:spcPts val="0"/>
              </a:spcAft>
              <a:buSzPts val="2200"/>
              <a:buChar char="■"/>
              <a:defRPr sz="1275"/>
            </a:lvl9pPr>
          </a:lstStyle>
          <a:p>
            <a:endParaRPr/>
          </a:p>
        </p:txBody>
      </p:sp>
      <p:sp>
        <p:nvSpPr>
          <p:cNvPr id="52" name="Google Shape;52;p8"/>
          <p:cNvSpPr txBox="1">
            <a:spLocks noGrp="1"/>
          </p:cNvSpPr>
          <p:nvPr>
            <p:ph type="body" idx="3"/>
          </p:nvPr>
        </p:nvSpPr>
        <p:spPr>
          <a:xfrm>
            <a:off x="8222001" y="1999333"/>
            <a:ext cx="3360400" cy="4169200"/>
          </a:xfrm>
          <a:prstGeom prst="rect">
            <a:avLst/>
          </a:prstGeom>
        </p:spPr>
        <p:txBody>
          <a:bodyPr spcFirstLastPara="1" wrap="square" lIns="0" tIns="0" rIns="0" bIns="0" anchor="t" anchorCtr="0">
            <a:noAutofit/>
          </a:bodyPr>
          <a:lstStyle>
            <a:lvl1pPr marL="264961" lvl="0" indent="-213441" rtl="0">
              <a:spcBef>
                <a:spcPts val="348"/>
              </a:spcBef>
              <a:spcAft>
                <a:spcPts val="0"/>
              </a:spcAft>
              <a:buSzPts val="2200"/>
              <a:buChar char="✔"/>
              <a:defRPr sz="1275"/>
            </a:lvl1pPr>
            <a:lvl2pPr marL="529922" lvl="1" indent="-213441" rtl="0">
              <a:spcBef>
                <a:spcPts val="0"/>
              </a:spcBef>
              <a:spcAft>
                <a:spcPts val="0"/>
              </a:spcAft>
              <a:buSzPts val="2200"/>
              <a:buChar char="○"/>
              <a:defRPr sz="1275"/>
            </a:lvl2pPr>
            <a:lvl3pPr marL="794883" lvl="2" indent="-213441" rtl="0">
              <a:spcBef>
                <a:spcPts val="0"/>
              </a:spcBef>
              <a:spcAft>
                <a:spcPts val="0"/>
              </a:spcAft>
              <a:buSzPts val="2200"/>
              <a:buChar char="■"/>
              <a:defRPr sz="1275"/>
            </a:lvl3pPr>
            <a:lvl4pPr marL="1059844" lvl="3" indent="-213441" rtl="0">
              <a:spcBef>
                <a:spcPts val="0"/>
              </a:spcBef>
              <a:spcAft>
                <a:spcPts val="0"/>
              </a:spcAft>
              <a:buSzPts val="2200"/>
              <a:buChar char="●"/>
              <a:defRPr sz="1275"/>
            </a:lvl4pPr>
            <a:lvl5pPr marL="1324806" lvl="4" indent="-213441" rtl="0">
              <a:spcBef>
                <a:spcPts val="0"/>
              </a:spcBef>
              <a:spcAft>
                <a:spcPts val="0"/>
              </a:spcAft>
              <a:buSzPts val="2200"/>
              <a:buChar char="○"/>
              <a:defRPr sz="1275"/>
            </a:lvl5pPr>
            <a:lvl6pPr marL="1589767" lvl="5" indent="-213441" rtl="0">
              <a:spcBef>
                <a:spcPts val="0"/>
              </a:spcBef>
              <a:spcAft>
                <a:spcPts val="0"/>
              </a:spcAft>
              <a:buSzPts val="2200"/>
              <a:buChar char="■"/>
              <a:defRPr sz="1275"/>
            </a:lvl6pPr>
            <a:lvl7pPr marL="1854728" lvl="6" indent="-213441" rtl="0">
              <a:spcBef>
                <a:spcPts val="0"/>
              </a:spcBef>
              <a:spcAft>
                <a:spcPts val="0"/>
              </a:spcAft>
              <a:buSzPts val="2200"/>
              <a:buChar char="●"/>
              <a:defRPr sz="1275"/>
            </a:lvl7pPr>
            <a:lvl8pPr marL="2119689" lvl="7" indent="-213441" rtl="0">
              <a:spcBef>
                <a:spcPts val="0"/>
              </a:spcBef>
              <a:spcAft>
                <a:spcPts val="0"/>
              </a:spcAft>
              <a:buSzPts val="2200"/>
              <a:buChar char="○"/>
              <a:defRPr sz="1275"/>
            </a:lvl8pPr>
            <a:lvl9pPr marL="2384650" lvl="8" indent="-213441" rtl="0">
              <a:spcBef>
                <a:spcPts val="0"/>
              </a:spcBef>
              <a:spcAft>
                <a:spcPts val="0"/>
              </a:spcAft>
              <a:buSzPts val="2200"/>
              <a:buChar char="■"/>
              <a:defRPr sz="1275"/>
            </a:lvl9pPr>
          </a:lstStyle>
          <a:p>
            <a:endParaRPr/>
          </a:p>
        </p:txBody>
      </p:sp>
      <p:sp>
        <p:nvSpPr>
          <p:cNvPr id="53" name="Google Shape;53;p8"/>
          <p:cNvSpPr txBox="1">
            <a:spLocks noGrp="1"/>
          </p:cNvSpPr>
          <p:nvPr>
            <p:ph type="sldNum" idx="12"/>
          </p:nvPr>
        </p:nvSpPr>
        <p:spPr>
          <a:xfrm>
            <a:off x="11307445" y="6333135"/>
            <a:ext cx="731600" cy="5248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824957178"/>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6600"/>
            </a:gs>
            <a:gs pos="81000">
              <a:srgbClr val="585A5F"/>
            </a:gs>
          </a:gsLst>
          <a:lin ang="2700006" scaled="0"/>
          <a:tileRect/>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09600" y="620334"/>
            <a:ext cx="7824800" cy="1002400"/>
          </a:xfrm>
          <a:prstGeom prst="rect">
            <a:avLst/>
          </a:prstGeom>
          <a:noFill/>
          <a:ln>
            <a:noFill/>
          </a:ln>
        </p:spPr>
        <p:txBody>
          <a:bodyPr spcFirstLastPara="1" wrap="square" lIns="0" tIns="0" rIns="0" bIns="0" anchor="ctr" anchorCtr="0">
            <a:noAutofit/>
          </a:bodyPr>
          <a:lstStyle>
            <a:lvl1pPr lvl="0" rtl="0">
              <a:lnSpc>
                <a:spcPct val="90000"/>
              </a:lnSpc>
              <a:spcBef>
                <a:spcPts val="0"/>
              </a:spcBef>
              <a:spcAft>
                <a:spcPts val="0"/>
              </a:spcAft>
              <a:buClr>
                <a:schemeClr val="dk1"/>
              </a:buClr>
              <a:buSzPts val="3600"/>
              <a:buFont typeface="Caveat Brush"/>
              <a:buNone/>
              <a:defRPr sz="3600">
                <a:solidFill>
                  <a:schemeClr val="dk1"/>
                </a:solidFill>
                <a:latin typeface="Caveat Brush"/>
                <a:ea typeface="Caveat Brush"/>
                <a:cs typeface="Caveat Brush"/>
                <a:sym typeface="Caveat Brush"/>
              </a:defRPr>
            </a:lvl1pPr>
            <a:lvl2pPr lvl="1" rtl="0">
              <a:lnSpc>
                <a:spcPct val="90000"/>
              </a:lnSpc>
              <a:spcBef>
                <a:spcPts val="0"/>
              </a:spcBef>
              <a:spcAft>
                <a:spcPts val="0"/>
              </a:spcAft>
              <a:buClr>
                <a:schemeClr val="dk1"/>
              </a:buClr>
              <a:buSzPts val="3600"/>
              <a:buFont typeface="Caveat Brush"/>
              <a:buNone/>
              <a:defRPr sz="3600">
                <a:solidFill>
                  <a:schemeClr val="dk1"/>
                </a:solidFill>
                <a:latin typeface="Caveat Brush"/>
                <a:ea typeface="Caveat Brush"/>
                <a:cs typeface="Caveat Brush"/>
                <a:sym typeface="Caveat Brush"/>
              </a:defRPr>
            </a:lvl2pPr>
            <a:lvl3pPr lvl="2" rtl="0">
              <a:lnSpc>
                <a:spcPct val="90000"/>
              </a:lnSpc>
              <a:spcBef>
                <a:spcPts val="0"/>
              </a:spcBef>
              <a:spcAft>
                <a:spcPts val="0"/>
              </a:spcAft>
              <a:buClr>
                <a:schemeClr val="dk1"/>
              </a:buClr>
              <a:buSzPts val="3600"/>
              <a:buFont typeface="Caveat Brush"/>
              <a:buNone/>
              <a:defRPr sz="3600">
                <a:solidFill>
                  <a:schemeClr val="dk1"/>
                </a:solidFill>
                <a:latin typeface="Caveat Brush"/>
                <a:ea typeface="Caveat Brush"/>
                <a:cs typeface="Caveat Brush"/>
                <a:sym typeface="Caveat Brush"/>
              </a:defRPr>
            </a:lvl3pPr>
            <a:lvl4pPr lvl="3" rtl="0">
              <a:lnSpc>
                <a:spcPct val="90000"/>
              </a:lnSpc>
              <a:spcBef>
                <a:spcPts val="0"/>
              </a:spcBef>
              <a:spcAft>
                <a:spcPts val="0"/>
              </a:spcAft>
              <a:buClr>
                <a:schemeClr val="dk1"/>
              </a:buClr>
              <a:buSzPts val="3600"/>
              <a:buFont typeface="Caveat Brush"/>
              <a:buNone/>
              <a:defRPr sz="3600">
                <a:solidFill>
                  <a:schemeClr val="dk1"/>
                </a:solidFill>
                <a:latin typeface="Caveat Brush"/>
                <a:ea typeface="Caveat Brush"/>
                <a:cs typeface="Caveat Brush"/>
                <a:sym typeface="Caveat Brush"/>
              </a:defRPr>
            </a:lvl4pPr>
            <a:lvl5pPr lvl="4" rtl="0">
              <a:lnSpc>
                <a:spcPct val="90000"/>
              </a:lnSpc>
              <a:spcBef>
                <a:spcPts val="0"/>
              </a:spcBef>
              <a:spcAft>
                <a:spcPts val="0"/>
              </a:spcAft>
              <a:buClr>
                <a:schemeClr val="dk1"/>
              </a:buClr>
              <a:buSzPts val="3600"/>
              <a:buFont typeface="Caveat Brush"/>
              <a:buNone/>
              <a:defRPr sz="3600">
                <a:solidFill>
                  <a:schemeClr val="dk1"/>
                </a:solidFill>
                <a:latin typeface="Caveat Brush"/>
                <a:ea typeface="Caveat Brush"/>
                <a:cs typeface="Caveat Brush"/>
                <a:sym typeface="Caveat Brush"/>
              </a:defRPr>
            </a:lvl5pPr>
            <a:lvl6pPr lvl="5" rtl="0">
              <a:lnSpc>
                <a:spcPct val="90000"/>
              </a:lnSpc>
              <a:spcBef>
                <a:spcPts val="0"/>
              </a:spcBef>
              <a:spcAft>
                <a:spcPts val="0"/>
              </a:spcAft>
              <a:buClr>
                <a:schemeClr val="dk1"/>
              </a:buClr>
              <a:buSzPts val="3600"/>
              <a:buFont typeface="Caveat Brush"/>
              <a:buNone/>
              <a:defRPr sz="3600">
                <a:solidFill>
                  <a:schemeClr val="dk1"/>
                </a:solidFill>
                <a:latin typeface="Caveat Brush"/>
                <a:ea typeface="Caveat Brush"/>
                <a:cs typeface="Caveat Brush"/>
                <a:sym typeface="Caveat Brush"/>
              </a:defRPr>
            </a:lvl6pPr>
            <a:lvl7pPr lvl="6" rtl="0">
              <a:lnSpc>
                <a:spcPct val="90000"/>
              </a:lnSpc>
              <a:spcBef>
                <a:spcPts val="0"/>
              </a:spcBef>
              <a:spcAft>
                <a:spcPts val="0"/>
              </a:spcAft>
              <a:buClr>
                <a:schemeClr val="dk1"/>
              </a:buClr>
              <a:buSzPts val="3600"/>
              <a:buFont typeface="Caveat Brush"/>
              <a:buNone/>
              <a:defRPr sz="3600">
                <a:solidFill>
                  <a:schemeClr val="dk1"/>
                </a:solidFill>
                <a:latin typeface="Caveat Brush"/>
                <a:ea typeface="Caveat Brush"/>
                <a:cs typeface="Caveat Brush"/>
                <a:sym typeface="Caveat Brush"/>
              </a:defRPr>
            </a:lvl7pPr>
            <a:lvl8pPr lvl="7" rtl="0">
              <a:lnSpc>
                <a:spcPct val="90000"/>
              </a:lnSpc>
              <a:spcBef>
                <a:spcPts val="0"/>
              </a:spcBef>
              <a:spcAft>
                <a:spcPts val="0"/>
              </a:spcAft>
              <a:buClr>
                <a:schemeClr val="dk1"/>
              </a:buClr>
              <a:buSzPts val="3600"/>
              <a:buFont typeface="Caveat Brush"/>
              <a:buNone/>
              <a:defRPr sz="3600">
                <a:solidFill>
                  <a:schemeClr val="dk1"/>
                </a:solidFill>
                <a:latin typeface="Caveat Brush"/>
                <a:ea typeface="Caveat Brush"/>
                <a:cs typeface="Caveat Brush"/>
                <a:sym typeface="Caveat Brush"/>
              </a:defRPr>
            </a:lvl8pPr>
            <a:lvl9pPr lvl="8" rtl="0">
              <a:lnSpc>
                <a:spcPct val="90000"/>
              </a:lnSpc>
              <a:spcBef>
                <a:spcPts val="0"/>
              </a:spcBef>
              <a:spcAft>
                <a:spcPts val="0"/>
              </a:spcAft>
              <a:buClr>
                <a:schemeClr val="dk1"/>
              </a:buClr>
              <a:buSzPts val="3600"/>
              <a:buFont typeface="Caveat Brush"/>
              <a:buNone/>
              <a:defRPr sz="3600">
                <a:solidFill>
                  <a:schemeClr val="dk1"/>
                </a:solidFill>
                <a:latin typeface="Caveat Brush"/>
                <a:ea typeface="Caveat Brush"/>
                <a:cs typeface="Caveat Brush"/>
                <a:sym typeface="Caveat Brush"/>
              </a:defRPr>
            </a:lvl9pPr>
          </a:lstStyle>
          <a:p>
            <a:endParaRPr/>
          </a:p>
        </p:txBody>
      </p:sp>
      <p:sp>
        <p:nvSpPr>
          <p:cNvPr id="7" name="Google Shape;7;p1"/>
          <p:cNvSpPr txBox="1">
            <a:spLocks noGrp="1"/>
          </p:cNvSpPr>
          <p:nvPr>
            <p:ph type="body" idx="1"/>
          </p:nvPr>
        </p:nvSpPr>
        <p:spPr>
          <a:xfrm>
            <a:off x="609600" y="1999333"/>
            <a:ext cx="10972800" cy="4169200"/>
          </a:xfrm>
          <a:prstGeom prst="rect">
            <a:avLst/>
          </a:prstGeom>
          <a:noFill/>
          <a:ln>
            <a:noFill/>
          </a:ln>
          <a:effectLst>
            <a:outerShdw blurRad="42863" dist="9525" dir="5400000" algn="bl" rotWithShape="0">
              <a:schemeClr val="dk1">
                <a:alpha val="20000"/>
              </a:schemeClr>
            </a:outerShdw>
          </a:effectLst>
        </p:spPr>
        <p:txBody>
          <a:bodyPr spcFirstLastPara="1" wrap="square" lIns="0" tIns="0" rIns="0" bIns="0" anchor="t" anchorCtr="0">
            <a:noAutofit/>
          </a:bodyPr>
          <a:lstStyle>
            <a:lvl1pPr marL="457200" lvl="0" indent="-342900" rtl="0">
              <a:lnSpc>
                <a:spcPct val="115000"/>
              </a:lnSpc>
              <a:spcBef>
                <a:spcPts val="600"/>
              </a:spcBef>
              <a:spcAft>
                <a:spcPts val="0"/>
              </a:spcAft>
              <a:buClr>
                <a:schemeClr val="dk1"/>
              </a:buClr>
              <a:buSzPts val="1800"/>
              <a:buFont typeface="Patrick Hand"/>
              <a:buChar char="✔"/>
              <a:defRPr sz="2600">
                <a:solidFill>
                  <a:schemeClr val="lt1"/>
                </a:solidFill>
                <a:latin typeface="Patrick Hand"/>
                <a:ea typeface="Patrick Hand"/>
                <a:cs typeface="Patrick Hand"/>
                <a:sym typeface="Patrick Hand"/>
              </a:defRPr>
            </a:lvl1pPr>
            <a:lvl2pPr marL="914400" lvl="1" indent="-393700" rtl="0">
              <a:lnSpc>
                <a:spcPct val="115000"/>
              </a:lnSpc>
              <a:spcBef>
                <a:spcPts val="0"/>
              </a:spcBef>
              <a:spcAft>
                <a:spcPts val="0"/>
              </a:spcAft>
              <a:buClr>
                <a:schemeClr val="lt1"/>
              </a:buClr>
              <a:buSzPts val="2600"/>
              <a:buFont typeface="Patrick Hand"/>
              <a:buChar char="○"/>
              <a:defRPr sz="2600">
                <a:solidFill>
                  <a:schemeClr val="lt1"/>
                </a:solidFill>
                <a:latin typeface="Patrick Hand"/>
                <a:ea typeface="Patrick Hand"/>
                <a:cs typeface="Patrick Hand"/>
                <a:sym typeface="Patrick Hand"/>
              </a:defRPr>
            </a:lvl2pPr>
            <a:lvl3pPr marL="1371600" lvl="2" indent="-393700" rtl="0">
              <a:lnSpc>
                <a:spcPct val="115000"/>
              </a:lnSpc>
              <a:spcBef>
                <a:spcPts val="0"/>
              </a:spcBef>
              <a:spcAft>
                <a:spcPts val="0"/>
              </a:spcAft>
              <a:buClr>
                <a:schemeClr val="lt1"/>
              </a:buClr>
              <a:buSzPts val="2600"/>
              <a:buFont typeface="Patrick Hand"/>
              <a:buChar char="■"/>
              <a:defRPr sz="2600">
                <a:solidFill>
                  <a:schemeClr val="lt1"/>
                </a:solidFill>
                <a:latin typeface="Patrick Hand"/>
                <a:ea typeface="Patrick Hand"/>
                <a:cs typeface="Patrick Hand"/>
                <a:sym typeface="Patrick Hand"/>
              </a:defRPr>
            </a:lvl3pPr>
            <a:lvl4pPr marL="1828800" lvl="3" indent="-393700" rtl="0">
              <a:lnSpc>
                <a:spcPct val="115000"/>
              </a:lnSpc>
              <a:spcBef>
                <a:spcPts val="0"/>
              </a:spcBef>
              <a:spcAft>
                <a:spcPts val="0"/>
              </a:spcAft>
              <a:buClr>
                <a:schemeClr val="lt1"/>
              </a:buClr>
              <a:buSzPts val="2600"/>
              <a:buFont typeface="Patrick Hand"/>
              <a:buChar char="●"/>
              <a:defRPr sz="2600">
                <a:solidFill>
                  <a:schemeClr val="lt1"/>
                </a:solidFill>
                <a:latin typeface="Patrick Hand"/>
                <a:ea typeface="Patrick Hand"/>
                <a:cs typeface="Patrick Hand"/>
                <a:sym typeface="Patrick Hand"/>
              </a:defRPr>
            </a:lvl4pPr>
            <a:lvl5pPr marL="2286000" lvl="4" indent="-393700" rtl="0">
              <a:lnSpc>
                <a:spcPct val="115000"/>
              </a:lnSpc>
              <a:spcBef>
                <a:spcPts val="0"/>
              </a:spcBef>
              <a:spcAft>
                <a:spcPts val="0"/>
              </a:spcAft>
              <a:buClr>
                <a:schemeClr val="lt1"/>
              </a:buClr>
              <a:buSzPts val="2600"/>
              <a:buFont typeface="Patrick Hand"/>
              <a:buChar char="○"/>
              <a:defRPr sz="2600">
                <a:solidFill>
                  <a:schemeClr val="lt1"/>
                </a:solidFill>
                <a:latin typeface="Patrick Hand"/>
                <a:ea typeface="Patrick Hand"/>
                <a:cs typeface="Patrick Hand"/>
                <a:sym typeface="Patrick Hand"/>
              </a:defRPr>
            </a:lvl5pPr>
            <a:lvl6pPr marL="2743200" lvl="5" indent="-393700" rtl="0">
              <a:lnSpc>
                <a:spcPct val="115000"/>
              </a:lnSpc>
              <a:spcBef>
                <a:spcPts val="0"/>
              </a:spcBef>
              <a:spcAft>
                <a:spcPts val="0"/>
              </a:spcAft>
              <a:buClr>
                <a:schemeClr val="lt1"/>
              </a:buClr>
              <a:buSzPts val="2600"/>
              <a:buFont typeface="Patrick Hand"/>
              <a:buChar char="■"/>
              <a:defRPr sz="2600">
                <a:solidFill>
                  <a:schemeClr val="lt1"/>
                </a:solidFill>
                <a:latin typeface="Patrick Hand"/>
                <a:ea typeface="Patrick Hand"/>
                <a:cs typeface="Patrick Hand"/>
                <a:sym typeface="Patrick Hand"/>
              </a:defRPr>
            </a:lvl6pPr>
            <a:lvl7pPr marL="3200400" lvl="6" indent="-393700" rtl="0">
              <a:lnSpc>
                <a:spcPct val="115000"/>
              </a:lnSpc>
              <a:spcBef>
                <a:spcPts val="0"/>
              </a:spcBef>
              <a:spcAft>
                <a:spcPts val="0"/>
              </a:spcAft>
              <a:buClr>
                <a:schemeClr val="lt1"/>
              </a:buClr>
              <a:buSzPts val="2600"/>
              <a:buFont typeface="Patrick Hand"/>
              <a:buChar char="●"/>
              <a:defRPr sz="2600">
                <a:solidFill>
                  <a:schemeClr val="lt1"/>
                </a:solidFill>
                <a:latin typeface="Patrick Hand"/>
                <a:ea typeface="Patrick Hand"/>
                <a:cs typeface="Patrick Hand"/>
                <a:sym typeface="Patrick Hand"/>
              </a:defRPr>
            </a:lvl7pPr>
            <a:lvl8pPr marL="3657600" lvl="7" indent="-393700" rtl="0">
              <a:lnSpc>
                <a:spcPct val="115000"/>
              </a:lnSpc>
              <a:spcBef>
                <a:spcPts val="0"/>
              </a:spcBef>
              <a:spcAft>
                <a:spcPts val="0"/>
              </a:spcAft>
              <a:buClr>
                <a:schemeClr val="lt1"/>
              </a:buClr>
              <a:buSzPts val="2600"/>
              <a:buFont typeface="Patrick Hand"/>
              <a:buChar char="○"/>
              <a:defRPr sz="2600">
                <a:solidFill>
                  <a:schemeClr val="lt1"/>
                </a:solidFill>
                <a:latin typeface="Patrick Hand"/>
                <a:ea typeface="Patrick Hand"/>
                <a:cs typeface="Patrick Hand"/>
                <a:sym typeface="Patrick Hand"/>
              </a:defRPr>
            </a:lvl8pPr>
            <a:lvl9pPr marL="4114800" lvl="8" indent="-393700" rtl="0">
              <a:lnSpc>
                <a:spcPct val="115000"/>
              </a:lnSpc>
              <a:spcBef>
                <a:spcPts val="0"/>
              </a:spcBef>
              <a:spcAft>
                <a:spcPts val="0"/>
              </a:spcAft>
              <a:buClr>
                <a:schemeClr val="lt1"/>
              </a:buClr>
              <a:buSzPts val="2600"/>
              <a:buFont typeface="Patrick Hand"/>
              <a:buChar char="■"/>
              <a:defRPr sz="2600">
                <a:solidFill>
                  <a:schemeClr val="lt1"/>
                </a:solidFill>
                <a:latin typeface="Patrick Hand"/>
                <a:ea typeface="Patrick Hand"/>
                <a:cs typeface="Patrick Hand"/>
                <a:sym typeface="Patrick Hand"/>
              </a:defRPr>
            </a:lvl9pPr>
          </a:lstStyle>
          <a:p>
            <a:endParaRPr/>
          </a:p>
        </p:txBody>
      </p:sp>
      <p:sp>
        <p:nvSpPr>
          <p:cNvPr id="8" name="Google Shape;8;p1"/>
          <p:cNvSpPr txBox="1">
            <a:spLocks noGrp="1"/>
          </p:cNvSpPr>
          <p:nvPr>
            <p:ph type="sldNum" idx="12"/>
          </p:nvPr>
        </p:nvSpPr>
        <p:spPr>
          <a:xfrm>
            <a:off x="11307445" y="6333135"/>
            <a:ext cx="731600" cy="524800"/>
          </a:xfrm>
          <a:prstGeom prst="rect">
            <a:avLst/>
          </a:prstGeom>
          <a:noFill/>
          <a:ln>
            <a:noFill/>
          </a:ln>
        </p:spPr>
        <p:txBody>
          <a:bodyPr spcFirstLastPara="1" wrap="square" lIns="0" tIns="0" rIns="0" bIns="0" anchor="ctr" anchorCtr="0">
            <a:noAutofit/>
          </a:bodyPr>
          <a:lstStyle>
            <a:lvl1pPr lvl="0" algn="r" rtl="0">
              <a:buNone/>
              <a:defRPr sz="753">
                <a:solidFill>
                  <a:schemeClr val="dk1"/>
                </a:solidFill>
                <a:latin typeface="Caveat Brush"/>
                <a:ea typeface="Caveat Brush"/>
                <a:cs typeface="Caveat Brush"/>
                <a:sym typeface="Caveat Brush"/>
              </a:defRPr>
            </a:lvl1pPr>
            <a:lvl2pPr lvl="1" algn="r" rtl="0">
              <a:buNone/>
              <a:defRPr sz="753">
                <a:solidFill>
                  <a:schemeClr val="dk1"/>
                </a:solidFill>
                <a:latin typeface="Caveat Brush"/>
                <a:ea typeface="Caveat Brush"/>
                <a:cs typeface="Caveat Brush"/>
                <a:sym typeface="Caveat Brush"/>
              </a:defRPr>
            </a:lvl2pPr>
            <a:lvl3pPr lvl="2" algn="r" rtl="0">
              <a:buNone/>
              <a:defRPr sz="753">
                <a:solidFill>
                  <a:schemeClr val="dk1"/>
                </a:solidFill>
                <a:latin typeface="Caveat Brush"/>
                <a:ea typeface="Caveat Brush"/>
                <a:cs typeface="Caveat Brush"/>
                <a:sym typeface="Caveat Brush"/>
              </a:defRPr>
            </a:lvl3pPr>
            <a:lvl4pPr lvl="3" algn="r" rtl="0">
              <a:buNone/>
              <a:defRPr sz="753">
                <a:solidFill>
                  <a:schemeClr val="dk1"/>
                </a:solidFill>
                <a:latin typeface="Caveat Brush"/>
                <a:ea typeface="Caveat Brush"/>
                <a:cs typeface="Caveat Brush"/>
                <a:sym typeface="Caveat Brush"/>
              </a:defRPr>
            </a:lvl4pPr>
            <a:lvl5pPr lvl="4" algn="r" rtl="0">
              <a:buNone/>
              <a:defRPr sz="753">
                <a:solidFill>
                  <a:schemeClr val="dk1"/>
                </a:solidFill>
                <a:latin typeface="Caveat Brush"/>
                <a:ea typeface="Caveat Brush"/>
                <a:cs typeface="Caveat Brush"/>
                <a:sym typeface="Caveat Brush"/>
              </a:defRPr>
            </a:lvl5pPr>
            <a:lvl6pPr lvl="5" algn="r" rtl="0">
              <a:buNone/>
              <a:defRPr sz="753">
                <a:solidFill>
                  <a:schemeClr val="dk1"/>
                </a:solidFill>
                <a:latin typeface="Caveat Brush"/>
                <a:ea typeface="Caveat Brush"/>
                <a:cs typeface="Caveat Brush"/>
                <a:sym typeface="Caveat Brush"/>
              </a:defRPr>
            </a:lvl6pPr>
            <a:lvl7pPr lvl="6" algn="r" rtl="0">
              <a:buNone/>
              <a:defRPr sz="753">
                <a:solidFill>
                  <a:schemeClr val="dk1"/>
                </a:solidFill>
                <a:latin typeface="Caveat Brush"/>
                <a:ea typeface="Caveat Brush"/>
                <a:cs typeface="Caveat Brush"/>
                <a:sym typeface="Caveat Brush"/>
              </a:defRPr>
            </a:lvl7pPr>
            <a:lvl8pPr lvl="7" algn="r" rtl="0">
              <a:buNone/>
              <a:defRPr sz="753">
                <a:solidFill>
                  <a:schemeClr val="dk1"/>
                </a:solidFill>
                <a:latin typeface="Caveat Brush"/>
                <a:ea typeface="Caveat Brush"/>
                <a:cs typeface="Caveat Brush"/>
                <a:sym typeface="Caveat Brush"/>
              </a:defRPr>
            </a:lvl8pPr>
            <a:lvl9pPr lvl="8" algn="r" rtl="0">
              <a:buNone/>
              <a:defRPr sz="753">
                <a:solidFill>
                  <a:schemeClr val="dk1"/>
                </a:solidFill>
                <a:latin typeface="Caveat Brush"/>
                <a:ea typeface="Caveat Brush"/>
                <a:cs typeface="Caveat Brush"/>
                <a:sym typeface="Caveat Brush"/>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162679930"/>
      </p:ext>
    </p:extLst>
  </p:cSld>
  <p:clrMap bg1="lt1" tx1="dk1" bg2="dk2" tx2="lt2" accent1="accent1" accent2="accent2" accent3="accent3" accent4="accent4" accent5="accent5" accent6="accent6" hlink="hlink" folHlink="folHlink"/>
  <p:sldLayoutIdLst>
    <p:sldLayoutId id="2147483661" r:id="rId1"/>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811"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811"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811"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811"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811"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811"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811"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811"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811"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811"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811"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811"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811"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811"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811"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811"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811"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811"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811"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811"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811"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811"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811"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811"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811"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811"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811"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stjohns.k12.fl.us/year-at-a-glance/"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8" name="Google Shape;139;p21">
            <a:extLst>
              <a:ext uri="{FF2B5EF4-FFF2-40B4-BE49-F238E27FC236}">
                <a16:creationId xmlns:a16="http://schemas.microsoft.com/office/drawing/2014/main" id="{6282403A-3074-4E59-9163-7CF54FE749A7}"/>
              </a:ext>
            </a:extLst>
          </p:cNvPr>
          <p:cNvSpPr txBox="1">
            <a:spLocks noGrp="1"/>
          </p:cNvSpPr>
          <p:nvPr>
            <p:ph type="title"/>
          </p:nvPr>
        </p:nvSpPr>
        <p:spPr>
          <a:xfrm>
            <a:off x="198758" y="647413"/>
            <a:ext cx="6185264" cy="1114040"/>
          </a:xfrm>
          <a:prstGeom prst="rect">
            <a:avLst/>
          </a:prstGeom>
        </p:spPr>
        <p:txBody>
          <a:bodyPr spcFirstLastPara="1" wrap="square" lIns="0" tIns="0" rIns="0" bIns="0" anchor="ctr" anchorCtr="0">
            <a:noAutofit/>
          </a:bodyPr>
          <a:lstStyle/>
          <a:p>
            <a:pPr algn="ctr"/>
            <a:r>
              <a:rPr lang="en-US" sz="3200" dirty="0">
                <a:latin typeface="KG Red Hands" panose="02000505000000020004" pitchFamily="2" charset="0"/>
              </a:rPr>
              <a:t>TOCOI CREEK HIGH SCHOOL</a:t>
            </a:r>
            <a:br>
              <a:rPr lang="en-US" sz="3200" dirty="0">
                <a:latin typeface="KG Red Hands" panose="02000505000000020004" pitchFamily="2" charset="0"/>
              </a:rPr>
            </a:br>
            <a:endParaRPr sz="3200" dirty="0">
              <a:latin typeface="KG Red Hands" panose="02000505000000020004" pitchFamily="2" charset="0"/>
            </a:endParaRPr>
          </a:p>
        </p:txBody>
      </p:sp>
      <p:pic>
        <p:nvPicPr>
          <p:cNvPr id="10" name="Picture 9" descr="Logo&#10;&#10;Description automatically generated">
            <a:extLst>
              <a:ext uri="{FF2B5EF4-FFF2-40B4-BE49-F238E27FC236}">
                <a16:creationId xmlns:a16="http://schemas.microsoft.com/office/drawing/2014/main" id="{87D9CAC0-8F27-44B4-903E-C9B9FE4A946E}"/>
              </a:ext>
            </a:extLst>
          </p:cNvPr>
          <p:cNvPicPr>
            <a:picLocks noChangeAspect="1"/>
          </p:cNvPicPr>
          <p:nvPr/>
        </p:nvPicPr>
        <p:blipFill>
          <a:blip r:embed="rId3">
            <a:alphaModFix amt="50000"/>
          </a:blip>
          <a:stretch>
            <a:fillRect/>
          </a:stretch>
        </p:blipFill>
        <p:spPr>
          <a:xfrm>
            <a:off x="6384022" y="647413"/>
            <a:ext cx="795093" cy="883270"/>
          </a:xfrm>
          <a:prstGeom prst="rect">
            <a:avLst/>
          </a:prstGeom>
        </p:spPr>
      </p:pic>
      <p:sp>
        <p:nvSpPr>
          <p:cNvPr id="7" name="TextBox 6">
            <a:extLst>
              <a:ext uri="{FF2B5EF4-FFF2-40B4-BE49-F238E27FC236}">
                <a16:creationId xmlns:a16="http://schemas.microsoft.com/office/drawing/2014/main" id="{193071B8-9960-40E1-A308-841E9A3A9594}"/>
              </a:ext>
            </a:extLst>
          </p:cNvPr>
          <p:cNvSpPr txBox="1"/>
          <p:nvPr/>
        </p:nvSpPr>
        <p:spPr>
          <a:xfrm>
            <a:off x="198758" y="1165939"/>
            <a:ext cx="6094602"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A1135"/>
                </a:solidFill>
                <a:effectLst/>
                <a:uLnTx/>
                <a:uFillTx/>
                <a:latin typeface="KG Red Hands" panose="02000505000000020004" pitchFamily="2" charset="0"/>
                <a:ea typeface="+mn-ea"/>
                <a:cs typeface="+mn-cs"/>
              </a:rPr>
              <a:t>2021 – 2022 Open House</a:t>
            </a:r>
            <a:endParaRPr kumimoji="0" lang="en-US" sz="1800" b="0" i="0" u="none" strike="noStrike" kern="1200" cap="none" spc="0" normalizeH="0" baseline="0" noProof="0" dirty="0">
              <a:ln>
                <a:noFill/>
              </a:ln>
              <a:solidFill>
                <a:srgbClr val="1A1135"/>
              </a:solidFill>
              <a:effectLst/>
              <a:uLnTx/>
              <a:uFillTx/>
              <a:latin typeface="Arial"/>
              <a:ea typeface="+mn-ea"/>
              <a:cs typeface="+mn-cs"/>
            </a:endParaRPr>
          </a:p>
        </p:txBody>
      </p:sp>
      <p:sp>
        <p:nvSpPr>
          <p:cNvPr id="11" name="TextBox 10">
            <a:extLst>
              <a:ext uri="{FF2B5EF4-FFF2-40B4-BE49-F238E27FC236}">
                <a16:creationId xmlns:a16="http://schemas.microsoft.com/office/drawing/2014/main" id="{2DAE2E60-29C2-4BC8-A7F6-F14F17E5C43C}"/>
              </a:ext>
            </a:extLst>
          </p:cNvPr>
          <p:cNvSpPr txBox="1"/>
          <p:nvPr/>
        </p:nvSpPr>
        <p:spPr>
          <a:xfrm>
            <a:off x="3048699" y="5692061"/>
            <a:ext cx="6094602"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rgbClr val="1A1135"/>
                </a:solidFill>
                <a:effectLst>
                  <a:outerShdw blurRad="38100" dist="38100" dir="2700000" algn="tl">
                    <a:srgbClr val="000000">
                      <a:alpha val="43137"/>
                    </a:srgbClr>
                  </a:outerShdw>
                </a:effectLst>
                <a:latin typeface="KG Red Hands" panose="02000505000000020004" pitchFamily="2" charset="0"/>
              </a:rPr>
              <a:t>Mrs. Rachelle Massacavollo</a:t>
            </a:r>
            <a:endParaRPr kumimoji="0" lang="en-US" sz="2400" b="0" i="0" u="none" strike="noStrike" kern="1200" cap="none" spc="0" normalizeH="0" baseline="0" noProof="0" dirty="0">
              <a:ln>
                <a:noFill/>
              </a:ln>
              <a:solidFill>
                <a:srgbClr val="1A1135"/>
              </a:solidFill>
              <a:effectLst>
                <a:outerShdw blurRad="38100" dist="38100" dir="2700000" algn="tl">
                  <a:srgbClr val="000000">
                    <a:alpha val="43137"/>
                  </a:srgbClr>
                </a:outerShdw>
              </a:effectLst>
              <a:uLnTx/>
              <a:uFillTx/>
              <a:latin typeface="Arial"/>
              <a:ea typeface="+mn-ea"/>
              <a:cs typeface="+mn-cs"/>
            </a:endParaRPr>
          </a:p>
        </p:txBody>
      </p:sp>
      <p:sp>
        <p:nvSpPr>
          <p:cNvPr id="12" name="Google Shape;139;p21">
            <a:extLst>
              <a:ext uri="{FF2B5EF4-FFF2-40B4-BE49-F238E27FC236}">
                <a16:creationId xmlns:a16="http://schemas.microsoft.com/office/drawing/2014/main" id="{778BD3AC-8682-4C3E-AE55-92EAC9CFD2DC}"/>
              </a:ext>
            </a:extLst>
          </p:cNvPr>
          <p:cNvSpPr txBox="1">
            <a:spLocks/>
          </p:cNvSpPr>
          <p:nvPr/>
        </p:nvSpPr>
        <p:spPr>
          <a:xfrm>
            <a:off x="1189358" y="3285122"/>
            <a:ext cx="9610495" cy="111404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3600"/>
              <a:buFont typeface="Caveat Brush"/>
              <a:buNone/>
              <a:defRPr sz="3600" b="0" i="0" u="none" strike="noStrike" cap="none">
                <a:solidFill>
                  <a:schemeClr val="dk1"/>
                </a:solidFill>
                <a:latin typeface="Caveat Brush"/>
                <a:ea typeface="Caveat Brush"/>
                <a:cs typeface="Caveat Brush"/>
                <a:sym typeface="Caveat Brush"/>
              </a:defRPr>
            </a:lvl1pPr>
            <a:lvl2pPr marR="0" lvl="1" algn="l" rtl="0">
              <a:lnSpc>
                <a:spcPct val="90000"/>
              </a:lnSpc>
              <a:spcBef>
                <a:spcPts val="0"/>
              </a:spcBef>
              <a:spcAft>
                <a:spcPts val="0"/>
              </a:spcAft>
              <a:buClr>
                <a:schemeClr val="dk1"/>
              </a:buClr>
              <a:buSzPts val="3600"/>
              <a:buFont typeface="Caveat Brush"/>
              <a:buNone/>
              <a:defRPr sz="3600" b="0" i="0" u="none" strike="noStrike" cap="none">
                <a:solidFill>
                  <a:schemeClr val="dk1"/>
                </a:solidFill>
                <a:latin typeface="Caveat Brush"/>
                <a:ea typeface="Caveat Brush"/>
                <a:cs typeface="Caveat Brush"/>
                <a:sym typeface="Caveat Brush"/>
              </a:defRPr>
            </a:lvl2pPr>
            <a:lvl3pPr marR="0" lvl="2" algn="l" rtl="0">
              <a:lnSpc>
                <a:spcPct val="90000"/>
              </a:lnSpc>
              <a:spcBef>
                <a:spcPts val="0"/>
              </a:spcBef>
              <a:spcAft>
                <a:spcPts val="0"/>
              </a:spcAft>
              <a:buClr>
                <a:schemeClr val="dk1"/>
              </a:buClr>
              <a:buSzPts val="3600"/>
              <a:buFont typeface="Caveat Brush"/>
              <a:buNone/>
              <a:defRPr sz="3600" b="0" i="0" u="none" strike="noStrike" cap="none">
                <a:solidFill>
                  <a:schemeClr val="dk1"/>
                </a:solidFill>
                <a:latin typeface="Caveat Brush"/>
                <a:ea typeface="Caveat Brush"/>
                <a:cs typeface="Caveat Brush"/>
                <a:sym typeface="Caveat Brush"/>
              </a:defRPr>
            </a:lvl3pPr>
            <a:lvl4pPr marR="0" lvl="3" algn="l" rtl="0">
              <a:lnSpc>
                <a:spcPct val="90000"/>
              </a:lnSpc>
              <a:spcBef>
                <a:spcPts val="0"/>
              </a:spcBef>
              <a:spcAft>
                <a:spcPts val="0"/>
              </a:spcAft>
              <a:buClr>
                <a:schemeClr val="dk1"/>
              </a:buClr>
              <a:buSzPts val="3600"/>
              <a:buFont typeface="Caveat Brush"/>
              <a:buNone/>
              <a:defRPr sz="3600" b="0" i="0" u="none" strike="noStrike" cap="none">
                <a:solidFill>
                  <a:schemeClr val="dk1"/>
                </a:solidFill>
                <a:latin typeface="Caveat Brush"/>
                <a:ea typeface="Caveat Brush"/>
                <a:cs typeface="Caveat Brush"/>
                <a:sym typeface="Caveat Brush"/>
              </a:defRPr>
            </a:lvl4pPr>
            <a:lvl5pPr marR="0" lvl="4" algn="l" rtl="0">
              <a:lnSpc>
                <a:spcPct val="90000"/>
              </a:lnSpc>
              <a:spcBef>
                <a:spcPts val="0"/>
              </a:spcBef>
              <a:spcAft>
                <a:spcPts val="0"/>
              </a:spcAft>
              <a:buClr>
                <a:schemeClr val="dk1"/>
              </a:buClr>
              <a:buSzPts val="3600"/>
              <a:buFont typeface="Caveat Brush"/>
              <a:buNone/>
              <a:defRPr sz="3600" b="0" i="0" u="none" strike="noStrike" cap="none">
                <a:solidFill>
                  <a:schemeClr val="dk1"/>
                </a:solidFill>
                <a:latin typeface="Caveat Brush"/>
                <a:ea typeface="Caveat Brush"/>
                <a:cs typeface="Caveat Brush"/>
                <a:sym typeface="Caveat Brush"/>
              </a:defRPr>
            </a:lvl5pPr>
            <a:lvl6pPr marR="0" lvl="5" algn="l" rtl="0">
              <a:lnSpc>
                <a:spcPct val="90000"/>
              </a:lnSpc>
              <a:spcBef>
                <a:spcPts val="0"/>
              </a:spcBef>
              <a:spcAft>
                <a:spcPts val="0"/>
              </a:spcAft>
              <a:buClr>
                <a:schemeClr val="dk1"/>
              </a:buClr>
              <a:buSzPts val="3600"/>
              <a:buFont typeface="Caveat Brush"/>
              <a:buNone/>
              <a:defRPr sz="3600" b="0" i="0" u="none" strike="noStrike" cap="none">
                <a:solidFill>
                  <a:schemeClr val="dk1"/>
                </a:solidFill>
                <a:latin typeface="Caveat Brush"/>
                <a:ea typeface="Caveat Brush"/>
                <a:cs typeface="Caveat Brush"/>
                <a:sym typeface="Caveat Brush"/>
              </a:defRPr>
            </a:lvl6pPr>
            <a:lvl7pPr marR="0" lvl="6" algn="l" rtl="0">
              <a:lnSpc>
                <a:spcPct val="90000"/>
              </a:lnSpc>
              <a:spcBef>
                <a:spcPts val="0"/>
              </a:spcBef>
              <a:spcAft>
                <a:spcPts val="0"/>
              </a:spcAft>
              <a:buClr>
                <a:schemeClr val="dk1"/>
              </a:buClr>
              <a:buSzPts val="3600"/>
              <a:buFont typeface="Caveat Brush"/>
              <a:buNone/>
              <a:defRPr sz="3600" b="0" i="0" u="none" strike="noStrike" cap="none">
                <a:solidFill>
                  <a:schemeClr val="dk1"/>
                </a:solidFill>
                <a:latin typeface="Caveat Brush"/>
                <a:ea typeface="Caveat Brush"/>
                <a:cs typeface="Caveat Brush"/>
                <a:sym typeface="Caveat Brush"/>
              </a:defRPr>
            </a:lvl7pPr>
            <a:lvl8pPr marR="0" lvl="7" algn="l" rtl="0">
              <a:lnSpc>
                <a:spcPct val="90000"/>
              </a:lnSpc>
              <a:spcBef>
                <a:spcPts val="0"/>
              </a:spcBef>
              <a:spcAft>
                <a:spcPts val="0"/>
              </a:spcAft>
              <a:buClr>
                <a:schemeClr val="dk1"/>
              </a:buClr>
              <a:buSzPts val="3600"/>
              <a:buFont typeface="Caveat Brush"/>
              <a:buNone/>
              <a:defRPr sz="3600" b="0" i="0" u="none" strike="noStrike" cap="none">
                <a:solidFill>
                  <a:schemeClr val="dk1"/>
                </a:solidFill>
                <a:latin typeface="Caveat Brush"/>
                <a:ea typeface="Caveat Brush"/>
                <a:cs typeface="Caveat Brush"/>
                <a:sym typeface="Caveat Brush"/>
              </a:defRPr>
            </a:lvl8pPr>
            <a:lvl9pPr marR="0" lvl="8" algn="l" rtl="0">
              <a:lnSpc>
                <a:spcPct val="90000"/>
              </a:lnSpc>
              <a:spcBef>
                <a:spcPts val="0"/>
              </a:spcBef>
              <a:spcAft>
                <a:spcPts val="0"/>
              </a:spcAft>
              <a:buClr>
                <a:schemeClr val="dk1"/>
              </a:buClr>
              <a:buSzPts val="3600"/>
              <a:buFont typeface="Caveat Brush"/>
              <a:buNone/>
              <a:defRPr sz="3600" b="0" i="0" u="none" strike="noStrike" cap="none">
                <a:solidFill>
                  <a:schemeClr val="dk1"/>
                </a:solidFill>
                <a:latin typeface="Caveat Brush"/>
                <a:ea typeface="Caveat Brush"/>
                <a:cs typeface="Caveat Brush"/>
                <a:sym typeface="Caveat Brush"/>
              </a:defRPr>
            </a:lvl9pPr>
          </a:lstStyle>
          <a:p>
            <a:pPr marL="857250" marR="0" lvl="0" indent="-857250" algn="ctr" defTabSz="914400" rtl="0" eaLnBrk="1" fontAlgn="auto" latinLnBrk="0" hangingPunct="1">
              <a:lnSpc>
                <a:spcPct val="90000"/>
              </a:lnSpc>
              <a:spcBef>
                <a:spcPts val="0"/>
              </a:spcBef>
              <a:spcAft>
                <a:spcPts val="0"/>
              </a:spcAft>
              <a:buClr>
                <a:srgbClr val="1A1135"/>
              </a:buClr>
              <a:buSzPts val="3600"/>
              <a:buFont typeface="Arial" panose="020B0604020202020204" pitchFamily="34" charset="0"/>
              <a:buChar char="•"/>
              <a:tabLst/>
              <a:defRPr/>
            </a:pPr>
            <a:r>
              <a:rPr lang="en-US" sz="6000" kern="0" dirty="0">
                <a:solidFill>
                  <a:srgbClr val="1A1135"/>
                </a:solidFill>
                <a:effectLst>
                  <a:outerShdw blurRad="38100" dist="38100" dir="2700000" algn="tl">
                    <a:srgbClr val="000000">
                      <a:alpha val="43137"/>
                    </a:srgbClr>
                  </a:outerShdw>
                </a:effectLst>
                <a:latin typeface="KG Red Hands" panose="02000505000000020004" pitchFamily="2" charset="0"/>
              </a:rPr>
              <a:t>Algebra 1 Block</a:t>
            </a:r>
          </a:p>
          <a:p>
            <a:pPr marL="0" marR="0" lvl="0" indent="0" algn="ctr" defTabSz="914400" rtl="0" eaLnBrk="1" fontAlgn="auto" latinLnBrk="0" hangingPunct="1">
              <a:lnSpc>
                <a:spcPct val="90000"/>
              </a:lnSpc>
              <a:spcBef>
                <a:spcPts val="0"/>
              </a:spcBef>
              <a:spcAft>
                <a:spcPts val="0"/>
              </a:spcAft>
              <a:buClr>
                <a:srgbClr val="1A1135"/>
              </a:buClr>
              <a:buSzPts val="3600"/>
              <a:buFont typeface="Caveat Brush"/>
              <a:buNone/>
              <a:tabLst/>
              <a:defRPr/>
            </a:pPr>
            <a:endParaRPr kumimoji="0" lang="en-US" sz="6000" b="0" i="0" u="none" strike="noStrike" kern="0" cap="none" spc="0" normalizeH="0" baseline="0" noProof="0" dirty="0">
              <a:ln>
                <a:noFill/>
              </a:ln>
              <a:solidFill>
                <a:srgbClr val="1A1135"/>
              </a:solidFill>
              <a:effectLst>
                <a:outerShdw blurRad="38100" dist="38100" dir="2700000" algn="tl">
                  <a:srgbClr val="000000">
                    <a:alpha val="43137"/>
                  </a:srgbClr>
                </a:outerShdw>
              </a:effectLst>
              <a:uLnTx/>
              <a:uFillTx/>
              <a:latin typeface="KG Red Hands" panose="02000505000000020004" pitchFamily="2" charset="0"/>
              <a:sym typeface="Caveat Brush"/>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5" name="Google Shape;139;p21">
            <a:extLst>
              <a:ext uri="{FF2B5EF4-FFF2-40B4-BE49-F238E27FC236}">
                <a16:creationId xmlns:a16="http://schemas.microsoft.com/office/drawing/2014/main" id="{780B09DD-D281-4A98-A882-8990DEF6CCCE}"/>
              </a:ext>
            </a:extLst>
          </p:cNvPr>
          <p:cNvSpPr txBox="1">
            <a:spLocks noGrp="1"/>
          </p:cNvSpPr>
          <p:nvPr>
            <p:ph type="title"/>
          </p:nvPr>
        </p:nvSpPr>
        <p:spPr>
          <a:xfrm>
            <a:off x="130212" y="620334"/>
            <a:ext cx="7766013" cy="1114040"/>
          </a:xfrm>
          <a:prstGeom prst="rect">
            <a:avLst/>
          </a:prstGeom>
        </p:spPr>
        <p:txBody>
          <a:bodyPr spcFirstLastPara="1" wrap="square" lIns="0" tIns="0" rIns="0" bIns="0" anchor="ctr" anchorCtr="0">
            <a:noAutofit/>
          </a:bodyPr>
          <a:lstStyle/>
          <a:p>
            <a:pPr algn="ctr"/>
            <a:r>
              <a:rPr lang="en-US" sz="3200" dirty="0">
                <a:latin typeface="KG Red Hands" panose="02000505000000020004" pitchFamily="2" charset="0"/>
              </a:rPr>
              <a:t>ABOUT ME (Mrs. Massacavollo)</a:t>
            </a:r>
            <a:endParaRPr sz="3200" dirty="0">
              <a:latin typeface="KG Red Hands" panose="02000505000000020004" pitchFamily="2" charset="0"/>
            </a:endParaRPr>
          </a:p>
        </p:txBody>
      </p:sp>
      <p:sp>
        <p:nvSpPr>
          <p:cNvPr id="16" name="Rectangle 15">
            <a:extLst>
              <a:ext uri="{FF2B5EF4-FFF2-40B4-BE49-F238E27FC236}">
                <a16:creationId xmlns:a16="http://schemas.microsoft.com/office/drawing/2014/main" id="{0859703F-1D1D-44CE-9E9E-C0A7AE7B73D6}"/>
              </a:ext>
            </a:extLst>
          </p:cNvPr>
          <p:cNvSpPr/>
          <p:nvPr/>
        </p:nvSpPr>
        <p:spPr>
          <a:xfrm>
            <a:off x="401652" y="2085174"/>
            <a:ext cx="6725541" cy="3939611"/>
          </a:xfrm>
          <a:prstGeom prst="rect">
            <a:avLst/>
          </a:prstGeom>
          <a:solidFill>
            <a:srgbClr val="CCCCC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chemeClr val="tx1"/>
                </a:solidFill>
              </a:rPr>
              <a:t>Mrs. Rachelle (Ma-</a:t>
            </a:r>
            <a:r>
              <a:rPr lang="en-US" sz="1600" b="1" dirty="0" err="1">
                <a:solidFill>
                  <a:schemeClr val="tx1"/>
                </a:solidFill>
              </a:rPr>
              <a:t>suh</a:t>
            </a:r>
            <a:r>
              <a:rPr lang="en-US" sz="1600" b="1" dirty="0">
                <a:solidFill>
                  <a:schemeClr val="tx1"/>
                </a:solidFill>
              </a:rPr>
              <a:t>-</a:t>
            </a:r>
            <a:r>
              <a:rPr lang="en-US" sz="1600" b="1" dirty="0" err="1">
                <a:solidFill>
                  <a:schemeClr val="tx1"/>
                </a:solidFill>
              </a:rPr>
              <a:t>cuh</a:t>
            </a:r>
            <a:r>
              <a:rPr lang="en-US" sz="1600" b="1" dirty="0">
                <a:solidFill>
                  <a:schemeClr val="tx1"/>
                </a:solidFill>
              </a:rPr>
              <a:t>-</a:t>
            </a:r>
            <a:r>
              <a:rPr lang="en-US" sz="1600" b="1" dirty="0" err="1">
                <a:solidFill>
                  <a:schemeClr val="tx1"/>
                </a:solidFill>
              </a:rPr>
              <a:t>vo</a:t>
            </a:r>
            <a:r>
              <a:rPr lang="en-US" sz="1600" b="1" dirty="0">
                <a:solidFill>
                  <a:schemeClr val="tx1"/>
                </a:solidFill>
              </a:rPr>
              <a:t>-low) is originally from the Midwest, Calumet City, Illinois and then St. John, Indiana.  She really doesn’t miss all that nasty snow and prefers Florida’s sun and sandy beaches.</a:t>
            </a:r>
          </a:p>
          <a:p>
            <a:endParaRPr lang="en-US" sz="1600" b="1" dirty="0">
              <a:solidFill>
                <a:schemeClr val="tx1"/>
              </a:solidFill>
            </a:endParaRPr>
          </a:p>
          <a:p>
            <a:r>
              <a:rPr lang="en-US" sz="1600" b="1" dirty="0">
                <a:solidFill>
                  <a:schemeClr val="tx1"/>
                </a:solidFill>
              </a:rPr>
              <a:t>Mrs. Massacavollo attended college at Purdue University and has her Bachelor’s Degree in Math Education.  She started in St. Johns County in February 2019 at Allen D. </a:t>
            </a:r>
            <a:r>
              <a:rPr lang="en-US" sz="1600" b="1" dirty="0" err="1">
                <a:solidFill>
                  <a:schemeClr val="tx1"/>
                </a:solidFill>
              </a:rPr>
              <a:t>Nease</a:t>
            </a:r>
            <a:r>
              <a:rPr lang="en-US" sz="1600" b="1" dirty="0">
                <a:solidFill>
                  <a:schemeClr val="tx1"/>
                </a:solidFill>
              </a:rPr>
              <a:t> High School.</a:t>
            </a:r>
          </a:p>
          <a:p>
            <a:endParaRPr lang="en-US" sz="1600" b="1" dirty="0">
              <a:solidFill>
                <a:schemeClr val="tx1"/>
              </a:solidFill>
            </a:endParaRPr>
          </a:p>
          <a:p>
            <a:r>
              <a:rPr lang="en-US" sz="1600" b="1" dirty="0">
                <a:solidFill>
                  <a:schemeClr val="tx1"/>
                </a:solidFill>
              </a:rPr>
              <a:t>She and her husband, Tony love to do short trips with their children, Samantha 14 and Trey 11 and their dog Sammy.  They enjoy going to their cabin in Gatlinburg, Tennessee and exploring all that Florida has to offer.</a:t>
            </a:r>
          </a:p>
        </p:txBody>
      </p:sp>
      <p:graphicFrame>
        <p:nvGraphicFramePr>
          <p:cNvPr id="6" name="Diagram 5">
            <a:extLst>
              <a:ext uri="{FF2B5EF4-FFF2-40B4-BE49-F238E27FC236}">
                <a16:creationId xmlns:a16="http://schemas.microsoft.com/office/drawing/2014/main" id="{3EAC86E0-E3A4-4F9B-8D19-DF1C55A964F6}"/>
              </a:ext>
            </a:extLst>
          </p:cNvPr>
          <p:cNvGraphicFramePr/>
          <p:nvPr>
            <p:extLst>
              <p:ext uri="{D42A27DB-BD31-4B8C-83A1-F6EECF244321}">
                <p14:modId xmlns:p14="http://schemas.microsoft.com/office/powerpoint/2010/main" val="803638915"/>
              </p:ext>
            </p:extLst>
          </p:nvPr>
        </p:nvGraphicFramePr>
        <p:xfrm>
          <a:off x="7696462" y="1964085"/>
          <a:ext cx="3941486" cy="43517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451929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8" name="Google Shape;139;p21">
            <a:extLst>
              <a:ext uri="{FF2B5EF4-FFF2-40B4-BE49-F238E27FC236}">
                <a16:creationId xmlns:a16="http://schemas.microsoft.com/office/drawing/2014/main" id="{6282403A-3074-4E59-9163-7CF54FE749A7}"/>
              </a:ext>
            </a:extLst>
          </p:cNvPr>
          <p:cNvSpPr txBox="1">
            <a:spLocks noGrp="1"/>
          </p:cNvSpPr>
          <p:nvPr>
            <p:ph type="title"/>
          </p:nvPr>
        </p:nvSpPr>
        <p:spPr>
          <a:xfrm>
            <a:off x="198758" y="571912"/>
            <a:ext cx="6185264" cy="1114040"/>
          </a:xfrm>
          <a:prstGeom prst="rect">
            <a:avLst/>
          </a:prstGeom>
        </p:spPr>
        <p:txBody>
          <a:bodyPr spcFirstLastPara="1" wrap="square" lIns="0" tIns="0" rIns="0" bIns="0" anchor="ctr" anchorCtr="0">
            <a:noAutofit/>
          </a:bodyPr>
          <a:lstStyle/>
          <a:p>
            <a:pPr algn="ctr"/>
            <a:r>
              <a:rPr lang="en-US" sz="3200" dirty="0">
                <a:latin typeface="KG Red Hands" panose="02000505000000020004" pitchFamily="2" charset="0"/>
              </a:rPr>
              <a:t>COMMUNICATION AND PARENT CONFERENCES</a:t>
            </a:r>
            <a:endParaRPr sz="3200" dirty="0">
              <a:latin typeface="KG Red Hands" panose="02000505000000020004" pitchFamily="2" charset="0"/>
            </a:endParaRPr>
          </a:p>
        </p:txBody>
      </p:sp>
      <p:sp>
        <p:nvSpPr>
          <p:cNvPr id="2" name="TextBox 1">
            <a:extLst>
              <a:ext uri="{FF2B5EF4-FFF2-40B4-BE49-F238E27FC236}">
                <a16:creationId xmlns:a16="http://schemas.microsoft.com/office/drawing/2014/main" id="{633D7452-025D-4746-8E1F-733FFAB3C80E}"/>
              </a:ext>
            </a:extLst>
          </p:cNvPr>
          <p:cNvSpPr txBox="1"/>
          <p:nvPr/>
        </p:nvSpPr>
        <p:spPr>
          <a:xfrm>
            <a:off x="848686" y="2431748"/>
            <a:ext cx="10494628" cy="3970318"/>
          </a:xfrm>
          <a:prstGeom prst="rect">
            <a:avLst/>
          </a:prstGeom>
          <a:solidFill>
            <a:schemeClr val="bg1"/>
          </a:solidFill>
          <a:ln>
            <a:solidFill>
              <a:schemeClr val="bg1"/>
            </a:solidFill>
          </a:ln>
        </p:spPr>
        <p:txBody>
          <a:bodyPr wrap="square" rtlCol="0">
            <a:spAutoFit/>
          </a:bodyPr>
          <a:lstStyle/>
          <a:p>
            <a:pPr marL="285750" indent="-285750">
              <a:buFont typeface="Arial" panose="020B0604020202020204" pitchFamily="34" charset="0"/>
              <a:buChar char="•"/>
            </a:pPr>
            <a:r>
              <a:rPr lang="en-US" dirty="0">
                <a:latin typeface="HelloRecess" panose="02000603000000000000" pitchFamily="2" charset="0"/>
                <a:ea typeface="HelloRecess" panose="02000603000000000000" pitchFamily="2" charset="0"/>
              </a:rPr>
              <a:t>rachelle.massacavollo@stjohns.k12.fl.us</a:t>
            </a:r>
            <a:br>
              <a:rPr lang="en-US" dirty="0">
                <a:latin typeface="HelloRecess" panose="02000603000000000000" pitchFamily="2" charset="0"/>
                <a:ea typeface="HelloRecess" panose="02000603000000000000" pitchFamily="2" charset="0"/>
              </a:rPr>
            </a:br>
            <a:endParaRPr lang="en-US" dirty="0">
              <a:latin typeface="HelloRecess" panose="02000603000000000000" pitchFamily="2" charset="0"/>
              <a:ea typeface="HelloRecess" panose="02000603000000000000" pitchFamily="2" charset="0"/>
            </a:endParaRPr>
          </a:p>
          <a:p>
            <a:pPr marL="285750" indent="-285750">
              <a:buFont typeface="Arial" panose="020B0604020202020204" pitchFamily="34" charset="0"/>
              <a:buChar char="•"/>
            </a:pPr>
            <a:endParaRPr lang="en-US" dirty="0">
              <a:latin typeface="HelloRecess" panose="02000603000000000000" pitchFamily="2" charset="0"/>
              <a:ea typeface="HelloRecess" panose="02000603000000000000" pitchFamily="2" charset="0"/>
            </a:endParaRPr>
          </a:p>
          <a:p>
            <a:endParaRPr lang="en-US" dirty="0">
              <a:latin typeface="HelloRecess" panose="02000603000000000000" pitchFamily="2" charset="0"/>
              <a:ea typeface="HelloRecess" panose="02000603000000000000" pitchFamily="2" charset="0"/>
            </a:endParaRPr>
          </a:p>
          <a:p>
            <a:pPr marL="285750" indent="-285750">
              <a:buFont typeface="Arial" panose="020B0604020202020204" pitchFamily="34" charset="0"/>
              <a:buChar char="•"/>
            </a:pPr>
            <a:r>
              <a:rPr lang="en-US" dirty="0">
                <a:latin typeface="HelloRecess" panose="02000603000000000000" pitchFamily="2" charset="0"/>
                <a:ea typeface="HelloRecess" panose="02000603000000000000" pitchFamily="2" charset="0"/>
              </a:rPr>
              <a:t>Available:  </a:t>
            </a:r>
          </a:p>
          <a:p>
            <a:pPr marL="285750" indent="-285750">
              <a:buFont typeface="Arial" panose="020B0604020202020204" pitchFamily="34" charset="0"/>
              <a:buChar char="•"/>
            </a:pPr>
            <a:r>
              <a:rPr lang="en-US" dirty="0">
                <a:latin typeface="HelloRecess" panose="02000603000000000000" pitchFamily="2" charset="0"/>
                <a:ea typeface="HelloRecess" panose="02000603000000000000" pitchFamily="2" charset="0"/>
              </a:rPr>
              <a:t>8:30 – 9:10 (Monday – Friday)</a:t>
            </a:r>
          </a:p>
          <a:p>
            <a:pPr marL="285750" indent="-285750">
              <a:buFont typeface="Arial" panose="020B0604020202020204" pitchFamily="34" charset="0"/>
              <a:buChar char="•"/>
            </a:pPr>
            <a:r>
              <a:rPr lang="en-US" dirty="0">
                <a:latin typeface="HelloRecess" panose="02000603000000000000" pitchFamily="2" charset="0"/>
                <a:ea typeface="HelloRecess" panose="02000603000000000000" pitchFamily="2" charset="0"/>
              </a:rPr>
              <a:t>1:15 – 2:05 (Thursday &amp; Friday)</a:t>
            </a:r>
          </a:p>
          <a:p>
            <a:pPr marL="285750" indent="-285750">
              <a:buFont typeface="Arial" panose="020B0604020202020204" pitchFamily="34" charset="0"/>
              <a:buChar char="•"/>
            </a:pPr>
            <a:r>
              <a:rPr lang="en-US" dirty="0">
                <a:latin typeface="HelloRecess" panose="02000603000000000000" pitchFamily="2" charset="0"/>
                <a:ea typeface="HelloRecess" panose="02000603000000000000" pitchFamily="2" charset="0"/>
              </a:rPr>
              <a:t>1:10 – 1:35 (Wednesday)</a:t>
            </a:r>
            <a:br>
              <a:rPr lang="en-US" dirty="0">
                <a:latin typeface="HelloRecess" panose="02000603000000000000" pitchFamily="2" charset="0"/>
                <a:ea typeface="HelloRecess" panose="02000603000000000000" pitchFamily="2" charset="0"/>
              </a:rPr>
            </a:br>
            <a:endParaRPr lang="en-US" dirty="0">
              <a:latin typeface="HelloRecess" panose="02000603000000000000" pitchFamily="2" charset="0"/>
              <a:ea typeface="HelloRecess" panose="02000603000000000000" pitchFamily="2" charset="0"/>
            </a:endParaRPr>
          </a:p>
          <a:p>
            <a:endParaRPr lang="en-US" dirty="0">
              <a:highlight>
                <a:srgbClr val="FFFF00"/>
              </a:highlight>
              <a:latin typeface="HelloRecess" panose="02000603000000000000" pitchFamily="2" charset="0"/>
              <a:ea typeface="HelloRecess" panose="02000603000000000000" pitchFamily="2" charset="0"/>
            </a:endParaRPr>
          </a:p>
          <a:p>
            <a:pPr marL="285750" indent="-285750">
              <a:buFont typeface="Arial" panose="020B0604020202020204" pitchFamily="34" charset="0"/>
              <a:buChar char="•"/>
            </a:pPr>
            <a:endParaRPr lang="en-US" dirty="0">
              <a:highlight>
                <a:srgbClr val="FFFF00"/>
              </a:highlight>
              <a:latin typeface="HelloRecess" panose="02000603000000000000" pitchFamily="2" charset="0"/>
              <a:ea typeface="HelloRecess" panose="02000603000000000000" pitchFamily="2" charset="0"/>
            </a:endParaRPr>
          </a:p>
          <a:p>
            <a:endParaRPr lang="en-US" dirty="0">
              <a:highlight>
                <a:srgbClr val="FFFF00"/>
              </a:highlight>
              <a:latin typeface="HelloRecess" panose="02000603000000000000" pitchFamily="2" charset="0"/>
              <a:ea typeface="HelloRecess" panose="02000603000000000000" pitchFamily="2" charset="0"/>
            </a:endParaRPr>
          </a:p>
          <a:p>
            <a:pPr marL="285750" indent="-285750">
              <a:buFont typeface="Arial" panose="020B0604020202020204" pitchFamily="34" charset="0"/>
              <a:buChar char="•"/>
            </a:pPr>
            <a:endParaRPr lang="en-US" dirty="0">
              <a:highlight>
                <a:srgbClr val="FFFF00"/>
              </a:highlight>
              <a:latin typeface="HelloRecess" panose="02000603000000000000" pitchFamily="2" charset="0"/>
              <a:ea typeface="HelloRecess" panose="02000603000000000000" pitchFamily="2" charset="0"/>
            </a:endParaRPr>
          </a:p>
          <a:p>
            <a:endParaRPr lang="en-US" dirty="0">
              <a:highlight>
                <a:srgbClr val="FFFF00"/>
              </a:highlight>
              <a:latin typeface="HelloRecess" panose="02000603000000000000" pitchFamily="2" charset="0"/>
              <a:ea typeface="HelloRecess" panose="02000603000000000000" pitchFamily="2" charset="0"/>
            </a:endParaRPr>
          </a:p>
        </p:txBody>
      </p:sp>
      <p:sp>
        <p:nvSpPr>
          <p:cNvPr id="9" name="TextBox 8">
            <a:extLst>
              <a:ext uri="{FF2B5EF4-FFF2-40B4-BE49-F238E27FC236}">
                <a16:creationId xmlns:a16="http://schemas.microsoft.com/office/drawing/2014/main" id="{225F924A-0D0D-4E59-AECA-0860BF5FA516}"/>
              </a:ext>
            </a:extLst>
          </p:cNvPr>
          <p:cNvSpPr txBox="1"/>
          <p:nvPr/>
        </p:nvSpPr>
        <p:spPr>
          <a:xfrm>
            <a:off x="848686" y="5762868"/>
            <a:ext cx="10494628" cy="523220"/>
          </a:xfrm>
          <a:prstGeom prst="rect">
            <a:avLst/>
          </a:prstGeom>
          <a:solidFill>
            <a:srgbClr val="F37928"/>
          </a:solidFill>
          <a:ln>
            <a:solidFill>
              <a:srgbClr val="F37928"/>
            </a:solidFill>
          </a:ln>
        </p:spPr>
        <p:txBody>
          <a:bodyPr wrap="square" rtlCol="0">
            <a:spAutoFit/>
          </a:bodyPr>
          <a:lstStyle/>
          <a:p>
            <a:r>
              <a:rPr lang="en-US" sz="1400" i="1" dirty="0">
                <a:latin typeface="HelloRecess" panose="02000603000000000000" pitchFamily="2" charset="0"/>
                <a:ea typeface="HelloRecess" panose="02000603000000000000" pitchFamily="2" charset="0"/>
              </a:rPr>
              <a:t>IT IS IMPORTANT TO NOTE THAT ST. JOHN’S COUNTY SCHOOL DISTRICT TEACHERS HAVE UP TO 48 SCHOOL HOURS TO RESPOND TO A REQUEST FOR CONTACT. PLEASE DO NOT SUBMIT TIME SENSITIVE CONCERNS VIA EMAIL. </a:t>
            </a:r>
          </a:p>
        </p:txBody>
      </p:sp>
    </p:spTree>
    <p:extLst>
      <p:ext uri="{BB962C8B-B14F-4D97-AF65-F5344CB8AC3E}">
        <p14:creationId xmlns:p14="http://schemas.microsoft.com/office/powerpoint/2010/main" val="1976799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8" name="Google Shape;139;p21">
            <a:extLst>
              <a:ext uri="{FF2B5EF4-FFF2-40B4-BE49-F238E27FC236}">
                <a16:creationId xmlns:a16="http://schemas.microsoft.com/office/drawing/2014/main" id="{6282403A-3074-4E59-9163-7CF54FE749A7}"/>
              </a:ext>
            </a:extLst>
          </p:cNvPr>
          <p:cNvSpPr txBox="1">
            <a:spLocks noGrp="1"/>
          </p:cNvSpPr>
          <p:nvPr>
            <p:ph type="title"/>
          </p:nvPr>
        </p:nvSpPr>
        <p:spPr>
          <a:xfrm>
            <a:off x="198757" y="571912"/>
            <a:ext cx="7621267" cy="1114040"/>
          </a:xfrm>
          <a:prstGeom prst="rect">
            <a:avLst/>
          </a:prstGeom>
        </p:spPr>
        <p:txBody>
          <a:bodyPr spcFirstLastPara="1" wrap="square" lIns="0" tIns="0" rIns="0" bIns="0" anchor="ctr" anchorCtr="0">
            <a:noAutofit/>
          </a:bodyPr>
          <a:lstStyle/>
          <a:p>
            <a:pPr algn="ctr"/>
            <a:r>
              <a:rPr lang="en-US" sz="3200" dirty="0">
                <a:latin typeface="KG Red Hands" panose="02000505000000020004" pitchFamily="2" charset="0"/>
              </a:rPr>
              <a:t>(Algebra 1 Block) YEAR AT A GLANCE</a:t>
            </a:r>
            <a:endParaRPr sz="3200" dirty="0">
              <a:latin typeface="KG Red Hands" panose="02000505000000020004" pitchFamily="2" charset="0"/>
            </a:endParaRPr>
          </a:p>
        </p:txBody>
      </p:sp>
      <p:sp>
        <p:nvSpPr>
          <p:cNvPr id="3" name="TextBox 2">
            <a:extLst>
              <a:ext uri="{FF2B5EF4-FFF2-40B4-BE49-F238E27FC236}">
                <a16:creationId xmlns:a16="http://schemas.microsoft.com/office/drawing/2014/main" id="{4FAF7B0C-B50C-46E6-95A7-E80530C279A1}"/>
              </a:ext>
            </a:extLst>
          </p:cNvPr>
          <p:cNvSpPr txBox="1"/>
          <p:nvPr/>
        </p:nvSpPr>
        <p:spPr>
          <a:xfrm>
            <a:off x="561975" y="2431748"/>
            <a:ext cx="11029949" cy="2862322"/>
          </a:xfrm>
          <a:prstGeom prst="rect">
            <a:avLst/>
          </a:prstGeom>
          <a:solidFill>
            <a:schemeClr val="bg1"/>
          </a:solidFill>
          <a:ln>
            <a:solidFill>
              <a:schemeClr val="bg1"/>
            </a:solidFill>
          </a:ln>
        </p:spPr>
        <p:txBody>
          <a:bodyPr wrap="square" rtlCol="0">
            <a:spAutoFit/>
          </a:bodyPr>
          <a:lstStyle/>
          <a:p>
            <a:pPr marL="285750" indent="-285750">
              <a:buFont typeface="Arial" panose="020B0604020202020204" pitchFamily="34" charset="0"/>
              <a:buChar char="•"/>
            </a:pPr>
            <a:r>
              <a:rPr lang="en-US" dirty="0">
                <a:latin typeface="HelloRecess" panose="02000603000000000000" pitchFamily="2" charset="0"/>
                <a:ea typeface="HelloRecess" panose="02000603000000000000" pitchFamily="2" charset="0"/>
              </a:rPr>
              <a:t>QUARTERLY BREAKDOWN WITH MAJOR TOPICS COVERED</a:t>
            </a:r>
            <a:br>
              <a:rPr lang="en-US" dirty="0">
                <a:highlight>
                  <a:srgbClr val="FFFF00"/>
                </a:highlight>
                <a:latin typeface="HelloRecess" panose="02000603000000000000" pitchFamily="2" charset="0"/>
                <a:ea typeface="HelloRecess" panose="02000603000000000000" pitchFamily="2" charset="0"/>
              </a:rPr>
            </a:br>
            <a:endParaRPr lang="en-US" dirty="0">
              <a:highlight>
                <a:srgbClr val="FFFF00"/>
              </a:highlight>
              <a:latin typeface="HelloRecess" panose="02000603000000000000" pitchFamily="2" charset="0"/>
              <a:ea typeface="HelloRecess" panose="02000603000000000000" pitchFamily="2" charset="0"/>
            </a:endParaRPr>
          </a:p>
          <a:p>
            <a:pPr marL="285750" indent="-285750">
              <a:buFont typeface="Arial" panose="020B0604020202020204" pitchFamily="34" charset="0"/>
              <a:buChar char="•"/>
            </a:pPr>
            <a:r>
              <a:rPr lang="en-US" dirty="0">
                <a:latin typeface="HelloRecess" panose="02000603000000000000" pitchFamily="2" charset="0"/>
                <a:ea typeface="HelloRecess" panose="02000603000000000000" pitchFamily="2" charset="0"/>
              </a:rPr>
              <a:t>Q1: Solving Equations &amp; Inequalities, Linear Equations</a:t>
            </a:r>
            <a:br>
              <a:rPr lang="en-US" dirty="0">
                <a:highlight>
                  <a:srgbClr val="FFFF00"/>
                </a:highlight>
                <a:latin typeface="HelloRecess" panose="02000603000000000000" pitchFamily="2" charset="0"/>
                <a:ea typeface="HelloRecess" panose="02000603000000000000" pitchFamily="2" charset="0"/>
              </a:rPr>
            </a:br>
            <a:endParaRPr lang="en-US" dirty="0">
              <a:highlight>
                <a:srgbClr val="FFFF00"/>
              </a:highlight>
              <a:latin typeface="HelloRecess" panose="02000603000000000000" pitchFamily="2" charset="0"/>
              <a:ea typeface="HelloRecess" panose="02000603000000000000" pitchFamily="2" charset="0"/>
            </a:endParaRPr>
          </a:p>
          <a:p>
            <a:pPr marL="285750" indent="-285750">
              <a:buFont typeface="Arial" panose="020B0604020202020204" pitchFamily="34" charset="0"/>
              <a:buChar char="•"/>
            </a:pPr>
            <a:r>
              <a:rPr lang="en-US" dirty="0">
                <a:latin typeface="HelloRecess" panose="02000603000000000000" pitchFamily="2" charset="0"/>
                <a:ea typeface="HelloRecess" panose="02000603000000000000" pitchFamily="2" charset="0"/>
              </a:rPr>
              <a:t>Q2: Linear Functions, Systems of Linear Equations &amp; Inequalities, Exponents &amp; Exponential Functions</a:t>
            </a:r>
            <a:br>
              <a:rPr lang="en-US" dirty="0">
                <a:latin typeface="HelloRecess" panose="02000603000000000000" pitchFamily="2" charset="0"/>
                <a:ea typeface="HelloRecess" panose="02000603000000000000" pitchFamily="2" charset="0"/>
              </a:rPr>
            </a:br>
            <a:endParaRPr lang="en-US" dirty="0">
              <a:latin typeface="HelloRecess" panose="02000603000000000000" pitchFamily="2" charset="0"/>
              <a:ea typeface="HelloRecess" panose="02000603000000000000" pitchFamily="2" charset="0"/>
            </a:endParaRPr>
          </a:p>
          <a:p>
            <a:pPr marL="285750" indent="-285750">
              <a:buFont typeface="Arial" panose="020B0604020202020204" pitchFamily="34" charset="0"/>
              <a:buChar char="•"/>
            </a:pPr>
            <a:r>
              <a:rPr lang="en-US" dirty="0">
                <a:latin typeface="HelloRecess" panose="02000603000000000000" pitchFamily="2" charset="0"/>
                <a:ea typeface="HelloRecess" panose="02000603000000000000" pitchFamily="2" charset="0"/>
              </a:rPr>
              <a:t>Q3: Polynomials &amp; Factoring, Quadratic Functions, Solving Quadratic Equations</a:t>
            </a:r>
            <a:br>
              <a:rPr lang="en-US" dirty="0">
                <a:latin typeface="HelloRecess" panose="02000603000000000000" pitchFamily="2" charset="0"/>
                <a:ea typeface="HelloRecess" panose="02000603000000000000" pitchFamily="2" charset="0"/>
              </a:rPr>
            </a:br>
            <a:endParaRPr lang="en-US" dirty="0">
              <a:latin typeface="HelloRecess" panose="02000603000000000000" pitchFamily="2" charset="0"/>
              <a:ea typeface="HelloRecess" panose="02000603000000000000" pitchFamily="2" charset="0"/>
            </a:endParaRPr>
          </a:p>
          <a:p>
            <a:pPr marL="285750" indent="-285750">
              <a:buFont typeface="Arial" panose="020B0604020202020204" pitchFamily="34" charset="0"/>
              <a:buChar char="•"/>
            </a:pPr>
            <a:r>
              <a:rPr lang="en-US" dirty="0">
                <a:latin typeface="HelloRecess" panose="02000603000000000000" pitchFamily="2" charset="0"/>
                <a:ea typeface="HelloRecess" panose="02000603000000000000" pitchFamily="2" charset="0"/>
              </a:rPr>
              <a:t>Q4: Piecewise Functions, Working with Functions, </a:t>
            </a:r>
            <a:r>
              <a:rPr lang="en-US" dirty="0" err="1">
                <a:latin typeface="HelloRecess" panose="02000603000000000000" pitchFamily="2" charset="0"/>
                <a:ea typeface="HelloRecess" panose="02000603000000000000" pitchFamily="2" charset="0"/>
              </a:rPr>
              <a:t>Statistice</a:t>
            </a:r>
            <a:r>
              <a:rPr lang="en-US" dirty="0">
                <a:latin typeface="HelloRecess" panose="02000603000000000000" pitchFamily="2" charset="0"/>
                <a:ea typeface="HelloRecess" panose="02000603000000000000" pitchFamily="2" charset="0"/>
              </a:rPr>
              <a:t>, Review for EOC (End of Course Assessment)</a:t>
            </a:r>
          </a:p>
        </p:txBody>
      </p:sp>
      <p:sp>
        <p:nvSpPr>
          <p:cNvPr id="4" name="TextBox 3">
            <a:extLst>
              <a:ext uri="{FF2B5EF4-FFF2-40B4-BE49-F238E27FC236}">
                <a16:creationId xmlns:a16="http://schemas.microsoft.com/office/drawing/2014/main" id="{A7FF7A0D-7F55-41A8-9599-6CD4C6C2920E}"/>
              </a:ext>
            </a:extLst>
          </p:cNvPr>
          <p:cNvSpPr txBox="1"/>
          <p:nvPr/>
        </p:nvSpPr>
        <p:spPr>
          <a:xfrm>
            <a:off x="2799825" y="5732089"/>
            <a:ext cx="6592349" cy="307777"/>
          </a:xfrm>
          <a:prstGeom prst="rect">
            <a:avLst/>
          </a:prstGeom>
          <a:solidFill>
            <a:srgbClr val="F37928"/>
          </a:solidFill>
          <a:ln>
            <a:solidFill>
              <a:srgbClr val="F37928"/>
            </a:solidFill>
          </a:ln>
        </p:spPr>
        <p:txBody>
          <a:bodyPr wrap="square" rtlCol="0">
            <a:spAutoFit/>
          </a:bodyPr>
          <a:lstStyle/>
          <a:p>
            <a:r>
              <a:rPr lang="en-US" sz="1400" i="1" dirty="0">
                <a:latin typeface="HelloRecess" panose="02000603000000000000" pitchFamily="2" charset="0"/>
                <a:ea typeface="HelloRecess" panose="02000603000000000000" pitchFamily="2" charset="0"/>
              </a:rPr>
              <a:t>SJCSD YEAR AT A GLANCE:</a:t>
            </a:r>
            <a:r>
              <a:rPr lang="en-US" sz="1400" u="sng" dirty="0">
                <a:solidFill>
                  <a:schemeClr val="bg1"/>
                </a:solidFill>
                <a:latin typeface="Century Gothic" panose="020B0502020202020204" pitchFamily="34" charset="0"/>
                <a:hlinkClick r:id="rId3">
                  <a:extLst>
                    <a:ext uri="{A12FA001-AC4F-418D-AE19-62706E023703}">
                      <ahyp:hlinkClr xmlns:ahyp="http://schemas.microsoft.com/office/drawing/2018/hyperlinkcolor" val="tx"/>
                    </a:ext>
                  </a:extLst>
                </a:hlinkClick>
              </a:rPr>
              <a:t> </a:t>
            </a:r>
            <a:r>
              <a:rPr lang="en-US" sz="1400" dirty="0">
                <a:solidFill>
                  <a:schemeClr val="bg1"/>
                </a:solidFill>
                <a:latin typeface="HelloRecess" panose="02000603000000000000" pitchFamily="2" charset="0"/>
                <a:ea typeface="HelloRecess" panose="02000603000000000000" pitchFamily="2" charset="0"/>
                <a:hlinkClick r:id="rId3">
                  <a:extLst>
                    <a:ext uri="{A12FA001-AC4F-418D-AE19-62706E023703}">
                      <ahyp:hlinkClr xmlns:ahyp="http://schemas.microsoft.com/office/drawing/2018/hyperlinkcolor" val="tx"/>
                    </a:ext>
                  </a:extLst>
                </a:hlinkClick>
              </a:rPr>
              <a:t>https://www.stjohns.k12.fl.us/year-at-a-glance/</a:t>
            </a:r>
            <a:r>
              <a:rPr lang="en-US" sz="1400" i="1" dirty="0">
                <a:solidFill>
                  <a:schemeClr val="bg1"/>
                </a:solidFill>
                <a:latin typeface="HelloRecess" panose="02000603000000000000" pitchFamily="2" charset="0"/>
                <a:ea typeface="HelloRecess" panose="02000603000000000000" pitchFamily="2" charset="0"/>
              </a:rPr>
              <a:t> </a:t>
            </a:r>
          </a:p>
        </p:txBody>
      </p:sp>
    </p:spTree>
    <p:extLst>
      <p:ext uri="{BB962C8B-B14F-4D97-AF65-F5344CB8AC3E}">
        <p14:creationId xmlns:p14="http://schemas.microsoft.com/office/powerpoint/2010/main" val="7573308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8" name="Google Shape;139;p21">
            <a:extLst>
              <a:ext uri="{FF2B5EF4-FFF2-40B4-BE49-F238E27FC236}">
                <a16:creationId xmlns:a16="http://schemas.microsoft.com/office/drawing/2014/main" id="{6282403A-3074-4E59-9163-7CF54FE749A7}"/>
              </a:ext>
            </a:extLst>
          </p:cNvPr>
          <p:cNvSpPr txBox="1">
            <a:spLocks noGrp="1"/>
          </p:cNvSpPr>
          <p:nvPr>
            <p:ph type="title"/>
          </p:nvPr>
        </p:nvSpPr>
        <p:spPr>
          <a:xfrm>
            <a:off x="198758" y="571912"/>
            <a:ext cx="6525892" cy="1114040"/>
          </a:xfrm>
          <a:prstGeom prst="rect">
            <a:avLst/>
          </a:prstGeom>
        </p:spPr>
        <p:txBody>
          <a:bodyPr spcFirstLastPara="1" wrap="square" lIns="0" tIns="0" rIns="0" bIns="0" anchor="ctr" anchorCtr="0">
            <a:noAutofit/>
          </a:bodyPr>
          <a:lstStyle/>
          <a:p>
            <a:pPr algn="ctr"/>
            <a:r>
              <a:rPr lang="en-US" sz="3200" dirty="0">
                <a:latin typeface="KG Red Hands" panose="02000505000000020004" pitchFamily="2" charset="0"/>
              </a:rPr>
              <a:t>HOMEWORK: Algebra 1 Block</a:t>
            </a:r>
            <a:endParaRPr sz="3200" dirty="0">
              <a:latin typeface="KG Red Hands" panose="02000505000000020004" pitchFamily="2" charset="0"/>
            </a:endParaRPr>
          </a:p>
        </p:txBody>
      </p:sp>
      <p:sp>
        <p:nvSpPr>
          <p:cNvPr id="2" name="TextBox 1">
            <a:extLst>
              <a:ext uri="{FF2B5EF4-FFF2-40B4-BE49-F238E27FC236}">
                <a16:creationId xmlns:a16="http://schemas.microsoft.com/office/drawing/2014/main" id="{633D7452-025D-4746-8E1F-733FFAB3C80E}"/>
              </a:ext>
            </a:extLst>
          </p:cNvPr>
          <p:cNvSpPr txBox="1"/>
          <p:nvPr/>
        </p:nvSpPr>
        <p:spPr>
          <a:xfrm>
            <a:off x="848686" y="2431748"/>
            <a:ext cx="10494628" cy="2308324"/>
          </a:xfrm>
          <a:prstGeom prst="rect">
            <a:avLst/>
          </a:prstGeom>
          <a:solidFill>
            <a:schemeClr val="bg1"/>
          </a:solidFill>
          <a:ln>
            <a:solidFill>
              <a:schemeClr val="bg1"/>
            </a:solidFill>
          </a:ln>
        </p:spPr>
        <p:txBody>
          <a:bodyPr wrap="square" rtlCol="0">
            <a:spAutoFit/>
          </a:bodyPr>
          <a:lstStyle/>
          <a:p>
            <a:pPr marL="285750" indent="-285750">
              <a:buFont typeface="Arial" panose="020B0604020202020204" pitchFamily="34" charset="0"/>
              <a:buChar char="•"/>
            </a:pPr>
            <a:r>
              <a:rPr lang="en-US" dirty="0">
                <a:latin typeface="HelloRecess" panose="02000603000000000000" pitchFamily="2" charset="0"/>
                <a:ea typeface="HelloRecess" panose="02000603000000000000" pitchFamily="2" charset="0"/>
              </a:rPr>
              <a:t>The students will be taking notes in their notebook and through guided notes.</a:t>
            </a:r>
          </a:p>
          <a:p>
            <a:endParaRPr lang="en-US" dirty="0">
              <a:latin typeface="HelloRecess" panose="02000603000000000000" pitchFamily="2" charset="0"/>
              <a:ea typeface="HelloRecess" panose="02000603000000000000" pitchFamily="2" charset="0"/>
            </a:endParaRPr>
          </a:p>
          <a:p>
            <a:pPr marL="285750" indent="-285750">
              <a:buFont typeface="Arial" panose="020B0604020202020204" pitchFamily="34" charset="0"/>
              <a:buChar char="•"/>
            </a:pPr>
            <a:r>
              <a:rPr lang="en-US" dirty="0">
                <a:latin typeface="HelloRecess" panose="02000603000000000000" pitchFamily="2" charset="0"/>
                <a:ea typeface="HelloRecess" panose="02000603000000000000" pitchFamily="2" charset="0"/>
              </a:rPr>
              <a:t>Since this is a block class (90 minutes) we will be working on assignments in class.  They may have homework that they need to complete at home.</a:t>
            </a:r>
            <a:br>
              <a:rPr lang="en-US" dirty="0">
                <a:latin typeface="HelloRecess" panose="02000603000000000000" pitchFamily="2" charset="0"/>
                <a:ea typeface="HelloRecess" panose="02000603000000000000" pitchFamily="2" charset="0"/>
              </a:rPr>
            </a:br>
            <a:br>
              <a:rPr lang="en-US" dirty="0">
                <a:highlight>
                  <a:srgbClr val="FFFF00"/>
                </a:highlight>
                <a:latin typeface="HelloRecess" panose="02000603000000000000" pitchFamily="2" charset="0"/>
                <a:ea typeface="HelloRecess" panose="02000603000000000000" pitchFamily="2" charset="0"/>
              </a:rPr>
            </a:br>
            <a:br>
              <a:rPr lang="en-US" dirty="0">
                <a:highlight>
                  <a:srgbClr val="FFFF00"/>
                </a:highlight>
                <a:latin typeface="HelloRecess" panose="02000603000000000000" pitchFamily="2" charset="0"/>
                <a:ea typeface="HelloRecess" panose="02000603000000000000" pitchFamily="2" charset="0"/>
              </a:rPr>
            </a:br>
            <a:br>
              <a:rPr lang="en-US" dirty="0">
                <a:highlight>
                  <a:srgbClr val="FFFF00"/>
                </a:highlight>
                <a:latin typeface="HelloRecess" panose="02000603000000000000" pitchFamily="2" charset="0"/>
                <a:ea typeface="HelloRecess" panose="02000603000000000000" pitchFamily="2" charset="0"/>
              </a:rPr>
            </a:br>
            <a:endParaRPr lang="en-US" dirty="0">
              <a:highlight>
                <a:srgbClr val="FFFF00"/>
              </a:highlight>
              <a:latin typeface="HelloRecess" panose="02000603000000000000" pitchFamily="2" charset="0"/>
              <a:ea typeface="HelloRecess" panose="02000603000000000000" pitchFamily="2" charset="0"/>
            </a:endParaRPr>
          </a:p>
        </p:txBody>
      </p:sp>
    </p:spTree>
    <p:extLst>
      <p:ext uri="{BB962C8B-B14F-4D97-AF65-F5344CB8AC3E}">
        <p14:creationId xmlns:p14="http://schemas.microsoft.com/office/powerpoint/2010/main" val="16652863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8" name="Google Shape;139;p21">
            <a:extLst>
              <a:ext uri="{FF2B5EF4-FFF2-40B4-BE49-F238E27FC236}">
                <a16:creationId xmlns:a16="http://schemas.microsoft.com/office/drawing/2014/main" id="{6282403A-3074-4E59-9163-7CF54FE749A7}"/>
              </a:ext>
            </a:extLst>
          </p:cNvPr>
          <p:cNvSpPr txBox="1">
            <a:spLocks noGrp="1"/>
          </p:cNvSpPr>
          <p:nvPr>
            <p:ph type="title"/>
          </p:nvPr>
        </p:nvSpPr>
        <p:spPr>
          <a:xfrm>
            <a:off x="198758" y="571912"/>
            <a:ext cx="6185264" cy="1114040"/>
          </a:xfrm>
          <a:prstGeom prst="rect">
            <a:avLst/>
          </a:prstGeom>
        </p:spPr>
        <p:txBody>
          <a:bodyPr spcFirstLastPara="1" wrap="square" lIns="0" tIns="0" rIns="0" bIns="0" anchor="ctr" anchorCtr="0">
            <a:noAutofit/>
          </a:bodyPr>
          <a:lstStyle/>
          <a:p>
            <a:pPr algn="ctr"/>
            <a:r>
              <a:rPr lang="en-US" sz="3200" dirty="0">
                <a:latin typeface="KG Red Hands" panose="02000505000000020004" pitchFamily="2" charset="0"/>
              </a:rPr>
              <a:t>GRADING</a:t>
            </a:r>
            <a:endParaRPr sz="3200" dirty="0">
              <a:latin typeface="KG Red Hands" panose="02000505000000020004" pitchFamily="2" charset="0"/>
            </a:endParaRPr>
          </a:p>
        </p:txBody>
      </p:sp>
      <p:sp>
        <p:nvSpPr>
          <p:cNvPr id="2" name="TextBox 1">
            <a:extLst>
              <a:ext uri="{FF2B5EF4-FFF2-40B4-BE49-F238E27FC236}">
                <a16:creationId xmlns:a16="http://schemas.microsoft.com/office/drawing/2014/main" id="{633D7452-025D-4746-8E1F-733FFAB3C80E}"/>
              </a:ext>
            </a:extLst>
          </p:cNvPr>
          <p:cNvSpPr txBox="1"/>
          <p:nvPr/>
        </p:nvSpPr>
        <p:spPr>
          <a:xfrm>
            <a:off x="848686" y="2431748"/>
            <a:ext cx="10494628" cy="2585323"/>
          </a:xfrm>
          <a:prstGeom prst="rect">
            <a:avLst/>
          </a:prstGeom>
          <a:solidFill>
            <a:schemeClr val="bg1"/>
          </a:solidFill>
          <a:ln>
            <a:solidFill>
              <a:schemeClr val="bg1"/>
            </a:solidFill>
          </a:ln>
        </p:spPr>
        <p:txBody>
          <a:bodyPr wrap="square" rtlCol="0">
            <a:spAutoFit/>
          </a:bodyPr>
          <a:lstStyle/>
          <a:p>
            <a:pPr marL="285750" indent="-285750">
              <a:buFont typeface="Arial" panose="020B0604020202020204" pitchFamily="34" charset="0"/>
              <a:buChar char="•"/>
            </a:pPr>
            <a:r>
              <a:rPr lang="en-US" dirty="0">
                <a:latin typeface="HelloRecess" panose="02000603000000000000" pitchFamily="2" charset="0"/>
                <a:ea typeface="HelloRecess" panose="02000603000000000000" pitchFamily="2" charset="0"/>
              </a:rPr>
              <a:t>The district grading policy is followed for all classes:</a:t>
            </a:r>
          </a:p>
          <a:p>
            <a:endParaRPr lang="en-US" dirty="0">
              <a:latin typeface="HelloRecess" panose="02000603000000000000" pitchFamily="2" charset="0"/>
              <a:ea typeface="HelloRecess" panose="02000603000000000000" pitchFamily="2" charset="0"/>
            </a:endParaRPr>
          </a:p>
          <a:p>
            <a:pPr marL="285750" indent="-285750">
              <a:buFont typeface="Arial" panose="020B0604020202020204" pitchFamily="34" charset="0"/>
              <a:buChar char="•"/>
            </a:pPr>
            <a:r>
              <a:rPr lang="en-US" dirty="0">
                <a:latin typeface="HelloRecess" panose="02000603000000000000" pitchFamily="2" charset="0"/>
                <a:ea typeface="HelloRecess" panose="02000603000000000000" pitchFamily="2" charset="0"/>
              </a:rPr>
              <a:t>Formative (Quiz) 30% of overall grade</a:t>
            </a:r>
          </a:p>
          <a:p>
            <a:pPr marL="285750" indent="-285750">
              <a:buFont typeface="Arial" panose="020B0604020202020204" pitchFamily="34" charset="0"/>
              <a:buChar char="•"/>
            </a:pPr>
            <a:r>
              <a:rPr lang="en-US" dirty="0">
                <a:latin typeface="HelloRecess" panose="02000603000000000000" pitchFamily="2" charset="0"/>
                <a:ea typeface="HelloRecess" panose="02000603000000000000" pitchFamily="2" charset="0"/>
              </a:rPr>
              <a:t>Summative (Test) 70% of overall grade</a:t>
            </a:r>
          </a:p>
          <a:p>
            <a:endParaRPr lang="en-US" dirty="0">
              <a:latin typeface="HelloRecess" panose="02000603000000000000" pitchFamily="2" charset="0"/>
              <a:ea typeface="HelloRecess" panose="02000603000000000000" pitchFamily="2" charset="0"/>
            </a:endParaRPr>
          </a:p>
          <a:p>
            <a:pPr marL="285750" indent="-285750">
              <a:buFont typeface="Arial" panose="020B0604020202020204" pitchFamily="34" charset="0"/>
              <a:buChar char="•"/>
            </a:pPr>
            <a:r>
              <a:rPr lang="en-US" dirty="0">
                <a:latin typeface="HelloRecess" panose="02000603000000000000" pitchFamily="2" charset="0"/>
                <a:ea typeface="HelloRecess" panose="02000603000000000000" pitchFamily="2" charset="0"/>
              </a:rPr>
              <a:t>If a student wishes to retake a summative, they need to complete IXL (</a:t>
            </a:r>
            <a:r>
              <a:rPr lang="en-US" dirty="0" err="1">
                <a:latin typeface="HelloRecess" panose="02000603000000000000" pitchFamily="2" charset="0"/>
                <a:ea typeface="HelloRecess" panose="02000603000000000000" pitchFamily="2" charset="0"/>
              </a:rPr>
              <a:t>remedition</a:t>
            </a:r>
            <a:r>
              <a:rPr lang="en-US" dirty="0">
                <a:latin typeface="HelloRecess" panose="02000603000000000000" pitchFamily="2" charset="0"/>
                <a:ea typeface="HelloRecess" panose="02000603000000000000" pitchFamily="2" charset="0"/>
              </a:rPr>
              <a:t>) and schedule to do the retake before the given deadline.</a:t>
            </a:r>
            <a:br>
              <a:rPr lang="en-US" dirty="0">
                <a:highlight>
                  <a:srgbClr val="FFFF00"/>
                </a:highlight>
                <a:latin typeface="HelloRecess" panose="02000603000000000000" pitchFamily="2" charset="0"/>
                <a:ea typeface="HelloRecess" panose="02000603000000000000" pitchFamily="2" charset="0"/>
              </a:rPr>
            </a:br>
            <a:br>
              <a:rPr lang="en-US" dirty="0">
                <a:highlight>
                  <a:srgbClr val="FFFF00"/>
                </a:highlight>
                <a:latin typeface="HelloRecess" panose="02000603000000000000" pitchFamily="2" charset="0"/>
                <a:ea typeface="HelloRecess" panose="02000603000000000000" pitchFamily="2" charset="0"/>
              </a:rPr>
            </a:br>
            <a:endParaRPr lang="en-US" dirty="0">
              <a:highlight>
                <a:srgbClr val="FFFF00"/>
              </a:highlight>
              <a:latin typeface="HelloRecess" panose="02000603000000000000" pitchFamily="2" charset="0"/>
              <a:ea typeface="HelloRecess" panose="02000603000000000000" pitchFamily="2" charset="0"/>
            </a:endParaRPr>
          </a:p>
        </p:txBody>
      </p:sp>
    </p:spTree>
    <p:extLst>
      <p:ext uri="{BB962C8B-B14F-4D97-AF65-F5344CB8AC3E}">
        <p14:creationId xmlns:p14="http://schemas.microsoft.com/office/powerpoint/2010/main" val="31448590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graphicFrame>
        <p:nvGraphicFramePr>
          <p:cNvPr id="14" name="Diagram 13">
            <a:extLst>
              <a:ext uri="{FF2B5EF4-FFF2-40B4-BE49-F238E27FC236}">
                <a16:creationId xmlns:a16="http://schemas.microsoft.com/office/drawing/2014/main" id="{7A97FB5B-494B-48E0-A412-61651F551397}"/>
              </a:ext>
            </a:extLst>
          </p:cNvPr>
          <p:cNvGraphicFramePr/>
          <p:nvPr>
            <p:extLst>
              <p:ext uri="{D42A27DB-BD31-4B8C-83A1-F6EECF244321}">
                <p14:modId xmlns:p14="http://schemas.microsoft.com/office/powerpoint/2010/main" val="4005863801"/>
              </p:ext>
            </p:extLst>
          </p:nvPr>
        </p:nvGraphicFramePr>
        <p:xfrm>
          <a:off x="7696462" y="1964085"/>
          <a:ext cx="3941486" cy="43517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Google Shape;139;p21">
            <a:extLst>
              <a:ext uri="{FF2B5EF4-FFF2-40B4-BE49-F238E27FC236}">
                <a16:creationId xmlns:a16="http://schemas.microsoft.com/office/drawing/2014/main" id="{780B09DD-D281-4A98-A882-8990DEF6CCCE}"/>
              </a:ext>
            </a:extLst>
          </p:cNvPr>
          <p:cNvSpPr txBox="1">
            <a:spLocks noGrp="1"/>
          </p:cNvSpPr>
          <p:nvPr>
            <p:ph type="title"/>
          </p:nvPr>
        </p:nvSpPr>
        <p:spPr>
          <a:xfrm>
            <a:off x="796963" y="561955"/>
            <a:ext cx="6185264" cy="1114040"/>
          </a:xfrm>
          <a:prstGeom prst="rect">
            <a:avLst/>
          </a:prstGeom>
        </p:spPr>
        <p:txBody>
          <a:bodyPr spcFirstLastPara="1" wrap="square" lIns="0" tIns="0" rIns="0" bIns="0" anchor="ctr" anchorCtr="0">
            <a:noAutofit/>
          </a:bodyPr>
          <a:lstStyle/>
          <a:p>
            <a:pPr algn="ctr"/>
            <a:r>
              <a:rPr lang="en-US" sz="3200" dirty="0">
                <a:latin typeface="KG Red Hands" panose="02000505000000020004" pitchFamily="2" charset="0"/>
              </a:rPr>
              <a:t>THANK YOU! </a:t>
            </a:r>
            <a:endParaRPr sz="3200" dirty="0">
              <a:highlight>
                <a:srgbClr val="FFFF00"/>
              </a:highlight>
              <a:latin typeface="KG Red Hands" panose="02000505000000020004" pitchFamily="2" charset="0"/>
            </a:endParaRPr>
          </a:p>
        </p:txBody>
      </p:sp>
      <p:sp>
        <p:nvSpPr>
          <p:cNvPr id="16" name="Rectangle 15">
            <a:extLst>
              <a:ext uri="{FF2B5EF4-FFF2-40B4-BE49-F238E27FC236}">
                <a16:creationId xmlns:a16="http://schemas.microsoft.com/office/drawing/2014/main" id="{0859703F-1D1D-44CE-9E9E-C0A7AE7B73D6}"/>
              </a:ext>
            </a:extLst>
          </p:cNvPr>
          <p:cNvSpPr/>
          <p:nvPr/>
        </p:nvSpPr>
        <p:spPr>
          <a:xfrm>
            <a:off x="401652" y="2085175"/>
            <a:ext cx="6725541" cy="2085174"/>
          </a:xfrm>
          <a:prstGeom prst="rect">
            <a:avLst/>
          </a:prstGeom>
          <a:solidFill>
            <a:srgbClr val="CCCCC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HelloRecess" panose="02000603000000000000" pitchFamily="2" charset="0"/>
                <a:ea typeface="HelloRecess" panose="02000603000000000000" pitchFamily="2" charset="0"/>
              </a:rPr>
              <a:t>IT IS A PLEASURE TO PARTNER WITH YOU IN THIS YEAR’S EDUCATIONAL JOURNEY. WE APPRECIATE YOUR CONTINUED SUPPORT. </a:t>
            </a:r>
          </a:p>
        </p:txBody>
      </p:sp>
      <p:pic>
        <p:nvPicPr>
          <p:cNvPr id="5" name="Picture 4" descr="Logo&#10;&#10;Description automatically generated">
            <a:extLst>
              <a:ext uri="{FF2B5EF4-FFF2-40B4-BE49-F238E27FC236}">
                <a16:creationId xmlns:a16="http://schemas.microsoft.com/office/drawing/2014/main" id="{63C3F3F9-E1BF-4832-994B-D90D94714074}"/>
              </a:ext>
            </a:extLst>
          </p:cNvPr>
          <p:cNvPicPr>
            <a:picLocks noChangeAspect="1"/>
          </p:cNvPicPr>
          <p:nvPr/>
        </p:nvPicPr>
        <p:blipFill>
          <a:blip r:embed="rId8">
            <a:alphaModFix amt="50000"/>
          </a:blip>
          <a:stretch>
            <a:fillRect/>
          </a:stretch>
        </p:blipFill>
        <p:spPr>
          <a:xfrm>
            <a:off x="4743229" y="4492070"/>
            <a:ext cx="1888307" cy="2097723"/>
          </a:xfrm>
          <a:prstGeom prst="rect">
            <a:avLst/>
          </a:prstGeom>
        </p:spPr>
      </p:pic>
      <p:sp>
        <p:nvSpPr>
          <p:cNvPr id="6" name="Rectangle 5">
            <a:extLst>
              <a:ext uri="{FF2B5EF4-FFF2-40B4-BE49-F238E27FC236}">
                <a16:creationId xmlns:a16="http://schemas.microsoft.com/office/drawing/2014/main" id="{033C7287-1BF2-46F2-AFA4-95CDEF665E10}"/>
              </a:ext>
            </a:extLst>
          </p:cNvPr>
          <p:cNvSpPr/>
          <p:nvPr/>
        </p:nvSpPr>
        <p:spPr>
          <a:xfrm>
            <a:off x="554052" y="5144263"/>
            <a:ext cx="4189177" cy="793336"/>
          </a:xfrm>
          <a:prstGeom prst="rect">
            <a:avLst/>
          </a:prstGeom>
          <a:solidFill>
            <a:srgbClr val="F3792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CollegiateFLF" panose="02000603060000020004" pitchFamily="2" charset="0"/>
                <a:ea typeface="HelloRecess" panose="02000603000000000000" pitchFamily="2" charset="0"/>
              </a:rPr>
              <a:t>HORNS UP…TOCOI!</a:t>
            </a:r>
          </a:p>
        </p:txBody>
      </p:sp>
    </p:spTree>
    <p:extLst>
      <p:ext uri="{BB962C8B-B14F-4D97-AF65-F5344CB8AC3E}">
        <p14:creationId xmlns:p14="http://schemas.microsoft.com/office/powerpoint/2010/main" val="3223509635"/>
      </p:ext>
    </p:extLst>
  </p:cSld>
  <p:clrMapOvr>
    <a:masterClrMapping/>
  </p:clrMapOvr>
</p:sld>
</file>

<file path=ppt/theme/theme1.xml><?xml version="1.0" encoding="utf-8"?>
<a:theme xmlns:a="http://schemas.openxmlformats.org/drawingml/2006/main" name="Tybalt template">
  <a:themeElements>
    <a:clrScheme name="Custom 347">
      <a:dk1>
        <a:srgbClr val="1A1135"/>
      </a:dk1>
      <a:lt1>
        <a:srgbClr val="FFFFFF"/>
      </a:lt1>
      <a:dk2>
        <a:srgbClr val="6A6185"/>
      </a:dk2>
      <a:lt2>
        <a:srgbClr val="F1F0F3"/>
      </a:lt2>
      <a:accent1>
        <a:srgbClr val="EB37A6"/>
      </a:accent1>
      <a:accent2>
        <a:srgbClr val="8A3ACC"/>
      </a:accent2>
      <a:accent3>
        <a:srgbClr val="1994EB"/>
      </a:accent3>
      <a:accent4>
        <a:srgbClr val="80D126"/>
      </a:accent4>
      <a:accent5>
        <a:srgbClr val="FFBF00"/>
      </a:accent5>
      <a:accent6>
        <a:srgbClr val="F1473D"/>
      </a:accent6>
      <a:hlink>
        <a:srgbClr val="FFFFFF"/>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1515</TotalTime>
  <Words>458</Words>
  <Application>Microsoft Office PowerPoint</Application>
  <PresentationFormat>Widescreen</PresentationFormat>
  <Paragraphs>43</Paragraphs>
  <Slides>7</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vt:i4>
      </vt:variant>
    </vt:vector>
  </HeadingPairs>
  <TitlesOfParts>
    <vt:vector size="16" baseType="lpstr">
      <vt:lpstr>HelloRecess</vt:lpstr>
      <vt:lpstr>Patrick Hand</vt:lpstr>
      <vt:lpstr>Arial</vt:lpstr>
      <vt:lpstr>CollegiateFLF</vt:lpstr>
      <vt:lpstr>Caveat Brush</vt:lpstr>
      <vt:lpstr>Century Gothic</vt:lpstr>
      <vt:lpstr>Calibri</vt:lpstr>
      <vt:lpstr>KG Red Hands</vt:lpstr>
      <vt:lpstr>Tybalt template</vt:lpstr>
      <vt:lpstr>TOCOI CREEK HIGH SCHOOL </vt:lpstr>
      <vt:lpstr>ABOUT ME (Mrs. Massacavollo)</vt:lpstr>
      <vt:lpstr>COMMUNICATION AND PARENT CONFERENCES</vt:lpstr>
      <vt:lpstr>(Algebra 1 Block) YEAR AT A GLANCE</vt:lpstr>
      <vt:lpstr>HOMEWORK: Algebra 1 Block</vt:lpstr>
      <vt:lpstr>GRADING</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TOCOI CREEK HIGH SCHOOL</dc:title>
  <dc:creator>Amanda A. Lewis</dc:creator>
  <cp:lastModifiedBy>Jenna Yow</cp:lastModifiedBy>
  <cp:revision>10</cp:revision>
  <dcterms:created xsi:type="dcterms:W3CDTF">2021-09-20T16:36:07Z</dcterms:created>
  <dcterms:modified xsi:type="dcterms:W3CDTF">2021-09-24T18:14:12Z</dcterms:modified>
</cp:coreProperties>
</file>