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"/>
  </p:notesMasterIdLst>
  <p:sldIdLst>
    <p:sldId id="264" r:id="rId2"/>
    <p:sldId id="265" r:id="rId3"/>
    <p:sldId id="266" r:id="rId4"/>
    <p:sldId id="274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ollegiateFLF" panose="020B0604020202020204"/>
      <p:regular r:id="rId11"/>
    </p:embeddedFont>
    <p:embeddedFont>
      <p:font typeface="HelloRecess" panose="020B0604020202020204" charset="0"/>
      <p:regular r:id="rId12"/>
    </p:embeddedFont>
    <p:embeddedFont>
      <p:font typeface="KG Red Hands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1902C3-296A-4583-9EAD-78CA38CF3F3D}">
          <p14:sldIdLst>
            <p14:sldId id="264"/>
            <p14:sldId id="265"/>
            <p14:sldId id="266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928"/>
    <a:srgbClr val="CCC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3338FC-598A-4BA8-AC83-5BEFD05D11D7}" v="32" dt="2021-09-24T15:37:03.7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a Field" userId="2958a700-8fc4-463b-b74d-3247bdfc08a8" providerId="ADAL" clId="{5A3338FC-598A-4BA8-AC83-5BEFD05D11D7}"/>
    <pc:docChg chg="custSel delSld modSld modSection">
      <pc:chgData name="Erica Field" userId="2958a700-8fc4-463b-b74d-3247bdfc08a8" providerId="ADAL" clId="{5A3338FC-598A-4BA8-AC83-5BEFD05D11D7}" dt="2021-09-24T17:12:27.806" v="2912" actId="20577"/>
      <pc:docMkLst>
        <pc:docMk/>
      </pc:docMkLst>
      <pc:sldChg chg="modSp mod">
        <pc:chgData name="Erica Field" userId="2958a700-8fc4-463b-b74d-3247bdfc08a8" providerId="ADAL" clId="{5A3338FC-598A-4BA8-AC83-5BEFD05D11D7}" dt="2021-09-24T14:17:54.632" v="447" actId="14100"/>
        <pc:sldMkLst>
          <pc:docMk/>
          <pc:sldMk cId="0" sldId="264"/>
        </pc:sldMkLst>
        <pc:spChg chg="mod">
          <ac:chgData name="Erica Field" userId="2958a700-8fc4-463b-b74d-3247bdfc08a8" providerId="ADAL" clId="{5A3338FC-598A-4BA8-AC83-5BEFD05D11D7}" dt="2021-09-24T14:17:54.632" v="447" actId="14100"/>
          <ac:spMkLst>
            <pc:docMk/>
            <pc:sldMk cId="0" sldId="264"/>
            <ac:spMk id="12" creationId="{778BD3AC-8682-4C3E-AE55-92EAC9CFD2DC}"/>
          </ac:spMkLst>
        </pc:spChg>
      </pc:sldChg>
      <pc:sldChg chg="modSp mod">
        <pc:chgData name="Erica Field" userId="2958a700-8fc4-463b-b74d-3247bdfc08a8" providerId="ADAL" clId="{5A3338FC-598A-4BA8-AC83-5BEFD05D11D7}" dt="2021-09-24T17:06:38.001" v="2813" actId="20577"/>
        <pc:sldMkLst>
          <pc:docMk/>
          <pc:sldMk cId="2945192909" sldId="265"/>
        </pc:sldMkLst>
        <pc:spChg chg="mod">
          <ac:chgData name="Erica Field" userId="2958a700-8fc4-463b-b74d-3247bdfc08a8" providerId="ADAL" clId="{5A3338FC-598A-4BA8-AC83-5BEFD05D11D7}" dt="2021-09-22T14:45:41.126" v="21" actId="20577"/>
          <ac:spMkLst>
            <pc:docMk/>
            <pc:sldMk cId="2945192909" sldId="265"/>
            <ac:spMk id="15" creationId="{780B09DD-D281-4A98-A882-8990DEF6CCCE}"/>
          </ac:spMkLst>
        </pc:spChg>
        <pc:spChg chg="mod">
          <ac:chgData name="Erica Field" userId="2958a700-8fc4-463b-b74d-3247bdfc08a8" providerId="ADAL" clId="{5A3338FC-598A-4BA8-AC83-5BEFD05D11D7}" dt="2021-09-24T17:06:38.001" v="2813" actId="20577"/>
          <ac:spMkLst>
            <pc:docMk/>
            <pc:sldMk cId="2945192909" sldId="265"/>
            <ac:spMk id="16" creationId="{0859703F-1D1D-44CE-9E9E-C0A7AE7B73D6}"/>
          </ac:spMkLst>
        </pc:spChg>
        <pc:graphicFrameChg chg="mod">
          <ac:chgData name="Erica Field" userId="2958a700-8fc4-463b-b74d-3247bdfc08a8" providerId="ADAL" clId="{5A3338FC-598A-4BA8-AC83-5BEFD05D11D7}" dt="2021-09-24T15:34:55.679" v="555"/>
          <ac:graphicFrameMkLst>
            <pc:docMk/>
            <pc:sldMk cId="2945192909" sldId="265"/>
            <ac:graphicFrameMk id="14" creationId="{7A97FB5B-494B-48E0-A412-61651F551397}"/>
          </ac:graphicFrameMkLst>
        </pc:graphicFrameChg>
      </pc:sldChg>
      <pc:sldChg chg="modSp mod">
        <pc:chgData name="Erica Field" userId="2958a700-8fc4-463b-b74d-3247bdfc08a8" providerId="ADAL" clId="{5A3338FC-598A-4BA8-AC83-5BEFD05D11D7}" dt="2021-09-24T17:12:27.806" v="2912" actId="20577"/>
        <pc:sldMkLst>
          <pc:docMk/>
          <pc:sldMk cId="197679984" sldId="266"/>
        </pc:sldMkLst>
        <pc:spChg chg="mod">
          <ac:chgData name="Erica Field" userId="2958a700-8fc4-463b-b74d-3247bdfc08a8" providerId="ADAL" clId="{5A3338FC-598A-4BA8-AC83-5BEFD05D11D7}" dt="2021-09-24T17:12:27.806" v="2912" actId="20577"/>
          <ac:spMkLst>
            <pc:docMk/>
            <pc:sldMk cId="197679984" sldId="266"/>
            <ac:spMk id="2" creationId="{633D7452-025D-4746-8E1F-733FFAB3C80E}"/>
          </ac:spMkLst>
        </pc:spChg>
      </pc:sldChg>
      <pc:sldChg chg="del">
        <pc:chgData name="Erica Field" userId="2958a700-8fc4-463b-b74d-3247bdfc08a8" providerId="ADAL" clId="{5A3338FC-598A-4BA8-AC83-5BEFD05D11D7}" dt="2021-09-24T14:15:59.180" v="391" actId="2696"/>
        <pc:sldMkLst>
          <pc:docMk/>
          <pc:sldMk cId="1229463573" sldId="267"/>
        </pc:sldMkLst>
      </pc:sldChg>
      <pc:sldChg chg="del">
        <pc:chgData name="Erica Field" userId="2958a700-8fc4-463b-b74d-3247bdfc08a8" providerId="ADAL" clId="{5A3338FC-598A-4BA8-AC83-5BEFD05D11D7}" dt="2021-09-24T14:18:11.980" v="448" actId="2696"/>
        <pc:sldMkLst>
          <pc:docMk/>
          <pc:sldMk cId="757330807" sldId="268"/>
        </pc:sldMkLst>
      </pc:sldChg>
      <pc:sldChg chg="del">
        <pc:chgData name="Erica Field" userId="2958a700-8fc4-463b-b74d-3247bdfc08a8" providerId="ADAL" clId="{5A3338FC-598A-4BA8-AC83-5BEFD05D11D7}" dt="2021-09-24T14:19:28.490" v="528" actId="2696"/>
        <pc:sldMkLst>
          <pc:docMk/>
          <pc:sldMk cId="1758811539" sldId="269"/>
        </pc:sldMkLst>
      </pc:sldChg>
      <pc:sldChg chg="del">
        <pc:chgData name="Erica Field" userId="2958a700-8fc4-463b-b74d-3247bdfc08a8" providerId="ADAL" clId="{5A3338FC-598A-4BA8-AC83-5BEFD05D11D7}" dt="2021-09-24T14:18:24.501" v="449" actId="2696"/>
        <pc:sldMkLst>
          <pc:docMk/>
          <pc:sldMk cId="1346036197" sldId="270"/>
        </pc:sldMkLst>
      </pc:sldChg>
      <pc:sldChg chg="modSp del mod">
        <pc:chgData name="Erica Field" userId="2958a700-8fc4-463b-b74d-3247bdfc08a8" providerId="ADAL" clId="{5A3338FC-598A-4BA8-AC83-5BEFD05D11D7}" dt="2021-09-24T14:18:45.189" v="524" actId="2696"/>
        <pc:sldMkLst>
          <pc:docMk/>
          <pc:sldMk cId="1665286323" sldId="271"/>
        </pc:sldMkLst>
        <pc:spChg chg="mod">
          <ac:chgData name="Erica Field" userId="2958a700-8fc4-463b-b74d-3247bdfc08a8" providerId="ADAL" clId="{5A3338FC-598A-4BA8-AC83-5BEFD05D11D7}" dt="2021-09-24T14:18:36.981" v="523" actId="20577"/>
          <ac:spMkLst>
            <pc:docMk/>
            <pc:sldMk cId="1665286323" sldId="271"/>
            <ac:spMk id="2" creationId="{633D7452-025D-4746-8E1F-733FFAB3C80E}"/>
          </ac:spMkLst>
        </pc:spChg>
      </pc:sldChg>
      <pc:sldChg chg="del">
        <pc:chgData name="Erica Field" userId="2958a700-8fc4-463b-b74d-3247bdfc08a8" providerId="ADAL" clId="{5A3338FC-598A-4BA8-AC83-5BEFD05D11D7}" dt="2021-09-24T14:18:50.187" v="525" actId="2696"/>
        <pc:sldMkLst>
          <pc:docMk/>
          <pc:sldMk cId="3144859080" sldId="272"/>
        </pc:sldMkLst>
      </pc:sldChg>
      <pc:sldChg chg="del">
        <pc:chgData name="Erica Field" userId="2958a700-8fc4-463b-b74d-3247bdfc08a8" providerId="ADAL" clId="{5A3338FC-598A-4BA8-AC83-5BEFD05D11D7}" dt="2021-09-24T14:19:11.684" v="527" actId="2696"/>
        <pc:sldMkLst>
          <pc:docMk/>
          <pc:sldMk cId="1061246514" sldId="273"/>
        </pc:sldMkLst>
      </pc:sldChg>
      <pc:sldChg chg="modSp mod">
        <pc:chgData name="Erica Field" userId="2958a700-8fc4-463b-b74d-3247bdfc08a8" providerId="ADAL" clId="{5A3338FC-598A-4BA8-AC83-5BEFD05D11D7}" dt="2021-09-24T15:37:30.870" v="573" actId="20577"/>
        <pc:sldMkLst>
          <pc:docMk/>
          <pc:sldMk cId="3223509635" sldId="274"/>
        </pc:sldMkLst>
        <pc:spChg chg="mod">
          <ac:chgData name="Erica Field" userId="2958a700-8fc4-463b-b74d-3247bdfc08a8" providerId="ADAL" clId="{5A3338FC-598A-4BA8-AC83-5BEFD05D11D7}" dt="2021-09-24T15:37:30.870" v="573" actId="20577"/>
          <ac:spMkLst>
            <pc:docMk/>
            <pc:sldMk cId="3223509635" sldId="274"/>
            <ac:spMk id="15" creationId="{780B09DD-D281-4A98-A882-8990DEF6CCCE}"/>
          </ac:spMkLst>
        </pc:spChg>
        <pc:graphicFrameChg chg="mod">
          <ac:chgData name="Erica Field" userId="2958a700-8fc4-463b-b74d-3247bdfc08a8" providerId="ADAL" clId="{5A3338FC-598A-4BA8-AC83-5BEFD05D11D7}" dt="2021-09-24T15:37:03.733" v="561"/>
          <ac:graphicFrameMkLst>
            <pc:docMk/>
            <pc:sldMk cId="3223509635" sldId="274"/>
            <ac:graphicFrameMk id="14" creationId="{7A97FB5B-494B-48E0-A412-61651F551397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BC61DA-1167-4853-B1DD-BB9EE804090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101DFAD-50EA-4B42-AE2E-98A4BFA193A2}">
      <dgm:prSet phldrT="[Text]"/>
      <dgm:spPr/>
      <dgm:t>
        <a:bodyPr/>
        <a:lstStyle/>
        <a:p>
          <a:pPr algn="ctr"/>
          <a:r>
            <a:rPr lang="en-US" dirty="0"/>
            <a:t>CLICK ICON TO ADD PICTURE</a:t>
          </a:r>
        </a:p>
      </dgm:t>
    </dgm:pt>
    <dgm:pt modelId="{C46C81D5-10CF-4E05-BDA8-CAB844A9724C}" type="parTrans" cxnId="{21383885-FDA7-41EB-B3EF-27BB12367314}">
      <dgm:prSet/>
      <dgm:spPr/>
      <dgm:t>
        <a:bodyPr/>
        <a:lstStyle/>
        <a:p>
          <a:endParaRPr lang="en-US"/>
        </a:p>
      </dgm:t>
    </dgm:pt>
    <dgm:pt modelId="{B4DD0DF6-105D-4F6A-B0FC-F31E08E54332}" type="sibTrans" cxnId="{21383885-FDA7-41EB-B3EF-27BB12367314}">
      <dgm:prSet/>
      <dgm:spPr/>
      <dgm:t>
        <a:bodyPr/>
        <a:lstStyle/>
        <a:p>
          <a:endParaRPr lang="en-US"/>
        </a:p>
      </dgm:t>
    </dgm:pt>
    <dgm:pt modelId="{4293EEEB-FBB9-499E-A741-9D4E9DF283D5}" type="pres">
      <dgm:prSet presAssocID="{42BC61DA-1167-4853-B1DD-BB9EE8040904}" presName="Name0" presStyleCnt="0">
        <dgm:presLayoutVars>
          <dgm:chMax/>
          <dgm:chPref/>
          <dgm:dir/>
          <dgm:animLvl val="lvl"/>
        </dgm:presLayoutVars>
      </dgm:prSet>
      <dgm:spPr/>
    </dgm:pt>
    <dgm:pt modelId="{D1C3D9E6-7DC3-49CE-913B-26DE1EC86C51}" type="pres">
      <dgm:prSet presAssocID="{3101DFAD-50EA-4B42-AE2E-98A4BFA193A2}" presName="composite" presStyleCnt="0"/>
      <dgm:spPr/>
    </dgm:pt>
    <dgm:pt modelId="{6414FEAD-B1B7-4BAE-8EE6-D9E9B7CE48FC}" type="pres">
      <dgm:prSet presAssocID="{3101DFAD-50EA-4B42-AE2E-98A4BFA193A2}" presName="ParentAccentShape" presStyleLbl="trBgShp" presStyleIdx="0" presStyleCnt="1" custScaleX="72069" custLinFactNeighborX="-9853" custLinFactNeighborY="364"/>
      <dgm:spPr/>
    </dgm:pt>
    <dgm:pt modelId="{B9100DFB-07EF-4CB5-BBF6-2AE53BA778C0}" type="pres">
      <dgm:prSet presAssocID="{3101DFAD-50EA-4B42-AE2E-98A4BFA193A2}" presName="ParentText" presStyleLbl="revTx" presStyleIdx="0" presStyleCnt="2" custLinFactY="-373556" custLinFactNeighborX="-5601" custLinFactNeighborY="-400000">
        <dgm:presLayoutVars>
          <dgm:chMax val="1"/>
          <dgm:chPref val="1"/>
          <dgm:bulletEnabled val="1"/>
        </dgm:presLayoutVars>
      </dgm:prSet>
      <dgm:spPr/>
    </dgm:pt>
    <dgm:pt modelId="{B0F74250-ECD8-42D2-9DDE-FB0F69D3C6BB}" type="pres">
      <dgm:prSet presAssocID="{3101DFAD-50EA-4B42-AE2E-98A4BFA193A2}" presName="ChildText" presStyleLbl="revTx" presStyleIdx="1" presStyleCnt="2">
        <dgm:presLayoutVars>
          <dgm:chMax val="0"/>
          <dgm:chPref val="0"/>
        </dgm:presLayoutVars>
      </dgm:prSet>
      <dgm:spPr/>
    </dgm:pt>
    <dgm:pt modelId="{99F6F1DB-685B-47A5-81F5-671D7D6D5B20}" type="pres">
      <dgm:prSet presAssocID="{3101DFAD-50EA-4B42-AE2E-98A4BFA193A2}" presName="ChildAccentShape" presStyleLbl="trBgShp" presStyleIdx="0" presStyleCnt="1"/>
      <dgm:spPr/>
    </dgm:pt>
    <dgm:pt modelId="{2EBF40CF-C2DD-4D4D-840D-0EE4604C1D0B}" type="pres">
      <dgm:prSet presAssocID="{3101DFAD-50EA-4B42-AE2E-98A4BFA193A2}" presName="Image" presStyleLbl="alignImgPlace1" presStyleIdx="0" presStyleCnt="1" custScaleX="245425" custScaleY="215141" custLinFactNeighborX="-3228" custLinFactNeighborY="-334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</dgm:ptLst>
  <dgm:cxnLst>
    <dgm:cxn modelId="{43EF884C-3BBF-4B35-B500-7003A14AFC67}" type="presOf" srcId="{42BC61DA-1167-4853-B1DD-BB9EE8040904}" destId="{4293EEEB-FBB9-499E-A741-9D4E9DF283D5}" srcOrd="0" destOrd="0" presId="urn:microsoft.com/office/officeart/2009/3/layout/SnapshotPictureList"/>
    <dgm:cxn modelId="{21383885-FDA7-41EB-B3EF-27BB12367314}" srcId="{42BC61DA-1167-4853-B1DD-BB9EE8040904}" destId="{3101DFAD-50EA-4B42-AE2E-98A4BFA193A2}" srcOrd="0" destOrd="0" parTransId="{C46C81D5-10CF-4E05-BDA8-CAB844A9724C}" sibTransId="{B4DD0DF6-105D-4F6A-B0FC-F31E08E54332}"/>
    <dgm:cxn modelId="{0BC6EB89-A99C-4428-977F-94BB52A9B726}" type="presOf" srcId="{3101DFAD-50EA-4B42-AE2E-98A4BFA193A2}" destId="{B9100DFB-07EF-4CB5-BBF6-2AE53BA778C0}" srcOrd="0" destOrd="0" presId="urn:microsoft.com/office/officeart/2009/3/layout/SnapshotPictureList"/>
    <dgm:cxn modelId="{6F50747E-480F-4BEC-B6AC-39B2CBF19220}" type="presParOf" srcId="{4293EEEB-FBB9-499E-A741-9D4E9DF283D5}" destId="{D1C3D9E6-7DC3-49CE-913B-26DE1EC86C51}" srcOrd="0" destOrd="0" presId="urn:microsoft.com/office/officeart/2009/3/layout/SnapshotPictureList"/>
    <dgm:cxn modelId="{F91A26FA-9C87-4C3E-8D2D-6B3EEFDBC33A}" type="presParOf" srcId="{D1C3D9E6-7DC3-49CE-913B-26DE1EC86C51}" destId="{6414FEAD-B1B7-4BAE-8EE6-D9E9B7CE48FC}" srcOrd="0" destOrd="0" presId="urn:microsoft.com/office/officeart/2009/3/layout/SnapshotPictureList"/>
    <dgm:cxn modelId="{988EDB19-3E96-45B9-8C45-030E09D09206}" type="presParOf" srcId="{D1C3D9E6-7DC3-49CE-913B-26DE1EC86C51}" destId="{B9100DFB-07EF-4CB5-BBF6-2AE53BA778C0}" srcOrd="1" destOrd="0" presId="urn:microsoft.com/office/officeart/2009/3/layout/SnapshotPictureList"/>
    <dgm:cxn modelId="{4BDA9C45-CDE8-4393-B84F-A244EF934FC9}" type="presParOf" srcId="{D1C3D9E6-7DC3-49CE-913B-26DE1EC86C51}" destId="{B0F74250-ECD8-42D2-9DDE-FB0F69D3C6BB}" srcOrd="2" destOrd="0" presId="urn:microsoft.com/office/officeart/2009/3/layout/SnapshotPictureList"/>
    <dgm:cxn modelId="{7B4D727E-73F3-4102-BD25-0F77A2D06F2F}" type="presParOf" srcId="{D1C3D9E6-7DC3-49CE-913B-26DE1EC86C51}" destId="{99F6F1DB-685B-47A5-81F5-671D7D6D5B20}" srcOrd="3" destOrd="0" presId="urn:microsoft.com/office/officeart/2009/3/layout/SnapshotPictureList"/>
    <dgm:cxn modelId="{BACBF816-8CD6-4DED-8B8F-5DE286C27173}" type="presParOf" srcId="{D1C3D9E6-7DC3-49CE-913B-26DE1EC86C51}" destId="{2EBF40CF-C2DD-4D4D-840D-0EE4604C1D0B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BC61DA-1167-4853-B1DD-BB9EE804090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101DFAD-50EA-4B42-AE2E-98A4BFA193A2}">
      <dgm:prSet phldrT="[Text]"/>
      <dgm:spPr/>
      <dgm:t>
        <a:bodyPr/>
        <a:lstStyle/>
        <a:p>
          <a:pPr algn="ctr"/>
          <a:r>
            <a:rPr lang="en-US" dirty="0"/>
            <a:t>CLICK ICON TO ADD PICTURE</a:t>
          </a:r>
        </a:p>
      </dgm:t>
    </dgm:pt>
    <dgm:pt modelId="{C46C81D5-10CF-4E05-BDA8-CAB844A9724C}" type="parTrans" cxnId="{21383885-FDA7-41EB-B3EF-27BB12367314}">
      <dgm:prSet/>
      <dgm:spPr/>
      <dgm:t>
        <a:bodyPr/>
        <a:lstStyle/>
        <a:p>
          <a:endParaRPr lang="en-US"/>
        </a:p>
      </dgm:t>
    </dgm:pt>
    <dgm:pt modelId="{B4DD0DF6-105D-4F6A-B0FC-F31E08E54332}" type="sibTrans" cxnId="{21383885-FDA7-41EB-B3EF-27BB12367314}">
      <dgm:prSet/>
      <dgm:spPr/>
      <dgm:t>
        <a:bodyPr/>
        <a:lstStyle/>
        <a:p>
          <a:endParaRPr lang="en-US"/>
        </a:p>
      </dgm:t>
    </dgm:pt>
    <dgm:pt modelId="{4293EEEB-FBB9-499E-A741-9D4E9DF283D5}" type="pres">
      <dgm:prSet presAssocID="{42BC61DA-1167-4853-B1DD-BB9EE8040904}" presName="Name0" presStyleCnt="0">
        <dgm:presLayoutVars>
          <dgm:chMax/>
          <dgm:chPref/>
          <dgm:dir/>
          <dgm:animLvl val="lvl"/>
        </dgm:presLayoutVars>
      </dgm:prSet>
      <dgm:spPr/>
    </dgm:pt>
    <dgm:pt modelId="{D1C3D9E6-7DC3-49CE-913B-26DE1EC86C51}" type="pres">
      <dgm:prSet presAssocID="{3101DFAD-50EA-4B42-AE2E-98A4BFA193A2}" presName="composite" presStyleCnt="0"/>
      <dgm:spPr/>
    </dgm:pt>
    <dgm:pt modelId="{6414FEAD-B1B7-4BAE-8EE6-D9E9B7CE48FC}" type="pres">
      <dgm:prSet presAssocID="{3101DFAD-50EA-4B42-AE2E-98A4BFA193A2}" presName="ParentAccentShape" presStyleLbl="trBgShp" presStyleIdx="0" presStyleCnt="1" custScaleX="72069" custLinFactNeighborX="-9853" custLinFactNeighborY="364"/>
      <dgm:spPr/>
    </dgm:pt>
    <dgm:pt modelId="{B9100DFB-07EF-4CB5-BBF6-2AE53BA778C0}" type="pres">
      <dgm:prSet presAssocID="{3101DFAD-50EA-4B42-AE2E-98A4BFA193A2}" presName="ParentText" presStyleLbl="revTx" presStyleIdx="0" presStyleCnt="2" custLinFactY="-373556" custLinFactNeighborX="-5601" custLinFactNeighborY="-400000">
        <dgm:presLayoutVars>
          <dgm:chMax val="1"/>
          <dgm:chPref val="1"/>
          <dgm:bulletEnabled val="1"/>
        </dgm:presLayoutVars>
      </dgm:prSet>
      <dgm:spPr/>
    </dgm:pt>
    <dgm:pt modelId="{B0F74250-ECD8-42D2-9DDE-FB0F69D3C6BB}" type="pres">
      <dgm:prSet presAssocID="{3101DFAD-50EA-4B42-AE2E-98A4BFA193A2}" presName="ChildText" presStyleLbl="revTx" presStyleIdx="1" presStyleCnt="2">
        <dgm:presLayoutVars>
          <dgm:chMax val="0"/>
          <dgm:chPref val="0"/>
        </dgm:presLayoutVars>
      </dgm:prSet>
      <dgm:spPr/>
    </dgm:pt>
    <dgm:pt modelId="{99F6F1DB-685B-47A5-81F5-671D7D6D5B20}" type="pres">
      <dgm:prSet presAssocID="{3101DFAD-50EA-4B42-AE2E-98A4BFA193A2}" presName="ChildAccentShape" presStyleLbl="trBgShp" presStyleIdx="0" presStyleCnt="1"/>
      <dgm:spPr/>
    </dgm:pt>
    <dgm:pt modelId="{2EBF40CF-C2DD-4D4D-840D-0EE4604C1D0B}" type="pres">
      <dgm:prSet presAssocID="{3101DFAD-50EA-4B42-AE2E-98A4BFA193A2}" presName="Image" presStyleLbl="alignImgPlace1" presStyleIdx="0" presStyleCnt="1" custScaleX="166849" custScaleY="334213" custLinFactNeighborX="30231" custLinFactNeighborY="-1008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</dgm:ptLst>
  <dgm:cxnLst>
    <dgm:cxn modelId="{43EF884C-3BBF-4B35-B500-7003A14AFC67}" type="presOf" srcId="{42BC61DA-1167-4853-B1DD-BB9EE8040904}" destId="{4293EEEB-FBB9-499E-A741-9D4E9DF283D5}" srcOrd="0" destOrd="0" presId="urn:microsoft.com/office/officeart/2009/3/layout/SnapshotPictureList"/>
    <dgm:cxn modelId="{21383885-FDA7-41EB-B3EF-27BB12367314}" srcId="{42BC61DA-1167-4853-B1DD-BB9EE8040904}" destId="{3101DFAD-50EA-4B42-AE2E-98A4BFA193A2}" srcOrd="0" destOrd="0" parTransId="{C46C81D5-10CF-4E05-BDA8-CAB844A9724C}" sibTransId="{B4DD0DF6-105D-4F6A-B0FC-F31E08E54332}"/>
    <dgm:cxn modelId="{0BC6EB89-A99C-4428-977F-94BB52A9B726}" type="presOf" srcId="{3101DFAD-50EA-4B42-AE2E-98A4BFA193A2}" destId="{B9100DFB-07EF-4CB5-BBF6-2AE53BA778C0}" srcOrd="0" destOrd="0" presId="urn:microsoft.com/office/officeart/2009/3/layout/SnapshotPictureList"/>
    <dgm:cxn modelId="{6F50747E-480F-4BEC-B6AC-39B2CBF19220}" type="presParOf" srcId="{4293EEEB-FBB9-499E-A741-9D4E9DF283D5}" destId="{D1C3D9E6-7DC3-49CE-913B-26DE1EC86C51}" srcOrd="0" destOrd="0" presId="urn:microsoft.com/office/officeart/2009/3/layout/SnapshotPictureList"/>
    <dgm:cxn modelId="{F91A26FA-9C87-4C3E-8D2D-6B3EEFDBC33A}" type="presParOf" srcId="{D1C3D9E6-7DC3-49CE-913B-26DE1EC86C51}" destId="{6414FEAD-B1B7-4BAE-8EE6-D9E9B7CE48FC}" srcOrd="0" destOrd="0" presId="urn:microsoft.com/office/officeart/2009/3/layout/SnapshotPictureList"/>
    <dgm:cxn modelId="{988EDB19-3E96-45B9-8C45-030E09D09206}" type="presParOf" srcId="{D1C3D9E6-7DC3-49CE-913B-26DE1EC86C51}" destId="{B9100DFB-07EF-4CB5-BBF6-2AE53BA778C0}" srcOrd="1" destOrd="0" presId="urn:microsoft.com/office/officeart/2009/3/layout/SnapshotPictureList"/>
    <dgm:cxn modelId="{4BDA9C45-CDE8-4393-B84F-A244EF934FC9}" type="presParOf" srcId="{D1C3D9E6-7DC3-49CE-913B-26DE1EC86C51}" destId="{B0F74250-ECD8-42D2-9DDE-FB0F69D3C6BB}" srcOrd="2" destOrd="0" presId="urn:microsoft.com/office/officeart/2009/3/layout/SnapshotPictureList"/>
    <dgm:cxn modelId="{7B4D727E-73F3-4102-BD25-0F77A2D06F2F}" type="presParOf" srcId="{D1C3D9E6-7DC3-49CE-913B-26DE1EC86C51}" destId="{99F6F1DB-685B-47A5-81F5-671D7D6D5B20}" srcOrd="3" destOrd="0" presId="urn:microsoft.com/office/officeart/2009/3/layout/SnapshotPictureList"/>
    <dgm:cxn modelId="{BACBF816-8CD6-4DED-8B8F-5DE286C27173}" type="presParOf" srcId="{D1C3D9E6-7DC3-49CE-913B-26DE1EC86C51}" destId="{2EBF40CF-C2DD-4D4D-840D-0EE4604C1D0B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4FEAD-B1B7-4BAE-8EE6-D9E9B7CE48FC}">
      <dsp:nvSpPr>
        <dsp:cNvPr id="0" name=""/>
        <dsp:cNvSpPr/>
      </dsp:nvSpPr>
      <dsp:spPr>
        <a:xfrm>
          <a:off x="2190788" y="1391071"/>
          <a:ext cx="2027472" cy="2001932"/>
        </a:xfrm>
        <a:prstGeom prst="frame">
          <a:avLst>
            <a:gd name="adj1" fmla="val 5450"/>
          </a:avLst>
        </a:prstGeom>
        <a:solidFill>
          <a:schemeClr val="dk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F40CF-C2DD-4D4D-840D-0EE4604C1D0B}">
      <dsp:nvSpPr>
        <dsp:cNvPr id="0" name=""/>
        <dsp:cNvSpPr/>
      </dsp:nvSpPr>
      <dsp:spPr>
        <a:xfrm>
          <a:off x="0" y="0"/>
          <a:ext cx="6638922" cy="40740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100DFB-07EF-4CB5-BBF6-2AE53BA778C0}">
      <dsp:nvSpPr>
        <dsp:cNvPr id="0" name=""/>
        <dsp:cNvSpPr/>
      </dsp:nvSpPr>
      <dsp:spPr>
        <a:xfrm>
          <a:off x="2039727" y="1200025"/>
          <a:ext cx="2595087" cy="237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60" tIns="41910" rIns="11176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CLICK ICON TO ADD PICTURE</a:t>
          </a:r>
        </a:p>
      </dsp:txBody>
      <dsp:txXfrm>
        <a:off x="2039727" y="1200025"/>
        <a:ext cx="2595087" cy="237631"/>
      </dsp:txXfrm>
    </dsp:sp>
    <dsp:sp modelId="{B0F74250-ECD8-42D2-9DDE-FB0F69D3C6BB}">
      <dsp:nvSpPr>
        <dsp:cNvPr id="0" name=""/>
        <dsp:cNvSpPr/>
      </dsp:nvSpPr>
      <dsp:spPr>
        <a:xfrm>
          <a:off x="5002861" y="1383784"/>
          <a:ext cx="1286181" cy="2001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4FEAD-B1B7-4BAE-8EE6-D9E9B7CE48FC}">
      <dsp:nvSpPr>
        <dsp:cNvPr id="0" name=""/>
        <dsp:cNvSpPr/>
      </dsp:nvSpPr>
      <dsp:spPr>
        <a:xfrm>
          <a:off x="751632" y="1814739"/>
          <a:ext cx="1350639" cy="1333624"/>
        </a:xfrm>
        <a:prstGeom prst="frame">
          <a:avLst>
            <a:gd name="adj1" fmla="val 5450"/>
          </a:avLst>
        </a:prstGeom>
        <a:solidFill>
          <a:schemeClr val="dk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F40CF-C2DD-4D4D-840D-0EE4604C1D0B}">
      <dsp:nvSpPr>
        <dsp:cNvPr id="0" name=""/>
        <dsp:cNvSpPr/>
      </dsp:nvSpPr>
      <dsp:spPr>
        <a:xfrm>
          <a:off x="544955" y="45527"/>
          <a:ext cx="3006676" cy="42160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100DFB-07EF-4CB5-BBF6-2AE53BA778C0}">
      <dsp:nvSpPr>
        <dsp:cNvPr id="0" name=""/>
        <dsp:cNvSpPr/>
      </dsp:nvSpPr>
      <dsp:spPr>
        <a:xfrm>
          <a:off x="651000" y="1687470"/>
          <a:ext cx="1728766" cy="158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26670" rIns="7112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CLICK ICON TO ADD PICTURE</a:t>
          </a:r>
        </a:p>
      </dsp:txBody>
      <dsp:txXfrm>
        <a:off x="651000" y="1687470"/>
        <a:ext cx="1728766" cy="158302"/>
      </dsp:txXfrm>
    </dsp:sp>
    <dsp:sp modelId="{B0F74250-ECD8-42D2-9DDE-FB0F69D3C6BB}">
      <dsp:nvSpPr>
        <dsp:cNvPr id="0" name=""/>
        <dsp:cNvSpPr/>
      </dsp:nvSpPr>
      <dsp:spPr>
        <a:xfrm>
          <a:off x="2624948" y="1809885"/>
          <a:ext cx="856814" cy="1333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F1360-C833-41EE-9C10-66506FCD41C1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E2C4E-567F-476A-A828-A3E324F1A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59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9843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9346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870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l="5320"/>
          <a:stretch/>
        </p:blipFill>
        <p:spPr>
          <a:xfrm>
            <a:off x="0" y="477169"/>
            <a:ext cx="8874400" cy="13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8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609600" y="620334"/>
            <a:ext cx="7824800" cy="100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609601" y="1999333"/>
            <a:ext cx="3360400" cy="416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64961" lvl="0" indent="-213441" rtl="0">
              <a:spcBef>
                <a:spcPts val="348"/>
              </a:spcBef>
              <a:spcAft>
                <a:spcPts val="0"/>
              </a:spcAft>
              <a:buSzPts val="2200"/>
              <a:buChar char="✔"/>
              <a:defRPr sz="1275"/>
            </a:lvl1pPr>
            <a:lvl2pPr marL="529922" lvl="1" indent="-213441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2pPr>
            <a:lvl3pPr marL="794883" lvl="2" indent="-21344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3pPr>
            <a:lvl4pPr marL="1059844" lvl="3" indent="-213441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275"/>
            </a:lvl4pPr>
            <a:lvl5pPr marL="1324806" lvl="4" indent="-213441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5pPr>
            <a:lvl6pPr marL="1589767" lvl="5" indent="-21344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6pPr>
            <a:lvl7pPr marL="1854728" lvl="6" indent="-213441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275"/>
            </a:lvl7pPr>
            <a:lvl8pPr marL="2119689" lvl="7" indent="-213441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8pPr>
            <a:lvl9pPr marL="2384650" lvl="8" indent="-21344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4415802" y="1999333"/>
            <a:ext cx="3360400" cy="416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64961" lvl="0" indent="-213441" rtl="0">
              <a:spcBef>
                <a:spcPts val="348"/>
              </a:spcBef>
              <a:spcAft>
                <a:spcPts val="0"/>
              </a:spcAft>
              <a:buSzPts val="2200"/>
              <a:buChar char="✔"/>
              <a:defRPr sz="1275"/>
            </a:lvl1pPr>
            <a:lvl2pPr marL="529922" lvl="1" indent="-213441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2pPr>
            <a:lvl3pPr marL="794883" lvl="2" indent="-21344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3pPr>
            <a:lvl4pPr marL="1059844" lvl="3" indent="-213441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275"/>
            </a:lvl4pPr>
            <a:lvl5pPr marL="1324806" lvl="4" indent="-213441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5pPr>
            <a:lvl6pPr marL="1589767" lvl="5" indent="-21344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6pPr>
            <a:lvl7pPr marL="1854728" lvl="6" indent="-213441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275"/>
            </a:lvl7pPr>
            <a:lvl8pPr marL="2119689" lvl="7" indent="-213441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8pPr>
            <a:lvl9pPr marL="2384650" lvl="8" indent="-21344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8222001" y="1999333"/>
            <a:ext cx="3360400" cy="416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64961" lvl="0" indent="-213441" rtl="0">
              <a:spcBef>
                <a:spcPts val="348"/>
              </a:spcBef>
              <a:spcAft>
                <a:spcPts val="0"/>
              </a:spcAft>
              <a:buSzPts val="2200"/>
              <a:buChar char="✔"/>
              <a:defRPr sz="1275"/>
            </a:lvl1pPr>
            <a:lvl2pPr marL="529922" lvl="1" indent="-213441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2pPr>
            <a:lvl3pPr marL="794883" lvl="2" indent="-21344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3pPr>
            <a:lvl4pPr marL="1059844" lvl="3" indent="-213441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275"/>
            </a:lvl4pPr>
            <a:lvl5pPr marL="1324806" lvl="4" indent="-213441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5pPr>
            <a:lvl6pPr marL="1589767" lvl="5" indent="-21344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6pPr>
            <a:lvl7pPr marL="1854728" lvl="6" indent="-213441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275"/>
            </a:lvl7pPr>
            <a:lvl8pPr marL="2119689" lvl="7" indent="-213441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8pPr>
            <a:lvl9pPr marL="2384650" lvl="8" indent="-21344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2495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6600"/>
            </a:gs>
            <a:gs pos="81000">
              <a:srgbClr val="585A5F"/>
            </a:gs>
          </a:gsLst>
          <a:lin ang="2700006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620334"/>
            <a:ext cx="7824800" cy="1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999333"/>
            <a:ext cx="10972800" cy="41692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"/>
              <a:buChar char="✔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○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■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●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○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■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●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○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■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753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r" rtl="0">
              <a:buNone/>
              <a:defRPr sz="753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r" rtl="0">
              <a:buNone/>
              <a:defRPr sz="753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r" rtl="0">
              <a:buNone/>
              <a:defRPr sz="753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r" rtl="0">
              <a:buNone/>
              <a:defRPr sz="753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r" rtl="0">
              <a:buNone/>
              <a:defRPr sz="753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r" rtl="0">
              <a:buNone/>
              <a:defRPr sz="753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r" rtl="0">
              <a:buNone/>
              <a:defRPr sz="753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r" rtl="0">
              <a:buNone/>
              <a:defRPr sz="753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626799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9;p21">
            <a:extLst>
              <a:ext uri="{FF2B5EF4-FFF2-40B4-BE49-F238E27FC236}">
                <a16:creationId xmlns:a16="http://schemas.microsoft.com/office/drawing/2014/main" id="{6282403A-3074-4E59-9163-7CF54FE749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758" y="647413"/>
            <a:ext cx="6185264" cy="11140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3200" dirty="0">
                <a:latin typeface="KG Red Hands" panose="02000505000000020004" pitchFamily="2" charset="0"/>
              </a:rPr>
              <a:t>TOCOI CREEK HIGH SCHOOL</a:t>
            </a:r>
            <a:br>
              <a:rPr lang="en-US" sz="3200" dirty="0">
                <a:latin typeface="KG Red Hands" panose="02000505000000020004" pitchFamily="2" charset="0"/>
              </a:rPr>
            </a:br>
            <a:endParaRPr sz="3200" dirty="0">
              <a:latin typeface="KG Red Hands" panose="02000505000000020004" pitchFamily="2" charset="0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7D9CAC0-8F27-44B4-903E-C9B9FE4A946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6384022" y="647413"/>
            <a:ext cx="795093" cy="8832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3071B8-9960-40E1-A308-841E9A3A9594}"/>
              </a:ext>
            </a:extLst>
          </p:cNvPr>
          <p:cNvSpPr txBox="1"/>
          <p:nvPr/>
        </p:nvSpPr>
        <p:spPr>
          <a:xfrm>
            <a:off x="198758" y="1165939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135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2021 – 2022 Open House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A11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AE2E60-29C2-4BC8-A7F6-F14F17E5C43C}"/>
              </a:ext>
            </a:extLst>
          </p:cNvPr>
          <p:cNvSpPr txBox="1"/>
          <p:nvPr/>
        </p:nvSpPr>
        <p:spPr>
          <a:xfrm>
            <a:off x="3048699" y="3986106"/>
            <a:ext cx="609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1A1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KG Red Hands" panose="02000505000000020004" pitchFamily="2" charset="0"/>
              </a:rPr>
              <a:t>Erica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A1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  Field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A11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Google Shape;139;p21">
            <a:extLst>
              <a:ext uri="{FF2B5EF4-FFF2-40B4-BE49-F238E27FC236}">
                <a16:creationId xmlns:a16="http://schemas.microsoft.com/office/drawing/2014/main" id="{778BD3AC-8682-4C3E-AE55-92EAC9CFD2DC}"/>
              </a:ext>
            </a:extLst>
          </p:cNvPr>
          <p:cNvSpPr txBox="1">
            <a:spLocks/>
          </p:cNvSpPr>
          <p:nvPr/>
        </p:nvSpPr>
        <p:spPr>
          <a:xfrm>
            <a:off x="2431169" y="2495550"/>
            <a:ext cx="6855706" cy="260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1135"/>
              </a:buClr>
              <a:buSzPts val="3600"/>
              <a:buFont typeface="Caveat Brush"/>
              <a:buNone/>
              <a:tabLst/>
              <a:defRPr/>
            </a:pPr>
            <a:endParaRPr lang="en-US" sz="4400" kern="0" dirty="0">
              <a:solidFill>
                <a:srgbClr val="1A11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KG Red Hands" panose="02000505000000020004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1135"/>
              </a:buClr>
              <a:buSzPts val="3600"/>
              <a:buFont typeface="Caveat Brush"/>
              <a:buNone/>
              <a:tabLst/>
              <a:defRPr/>
            </a:pPr>
            <a:r>
              <a:rPr lang="en-US" sz="4400" kern="0" dirty="0">
                <a:solidFill>
                  <a:srgbClr val="1A1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KG Red Hands" panose="02000505000000020004" pitchFamily="2" charset="0"/>
              </a:rPr>
              <a:t>Erica Field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1135"/>
              </a:buClr>
              <a:buSzPts val="3600"/>
              <a:buFont typeface="Caveat Brush"/>
              <a:buNone/>
              <a:tabLst/>
              <a:defRPr/>
            </a:pPr>
            <a:endParaRPr lang="en-US" sz="4400" kern="0" dirty="0">
              <a:solidFill>
                <a:srgbClr val="1A11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KG Red Hands" panose="02000505000000020004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1135"/>
              </a:buClr>
              <a:buSzPts val="3600"/>
              <a:buFont typeface="Caveat Brush"/>
              <a:buNone/>
              <a:tabLst/>
              <a:defRPr/>
            </a:pPr>
            <a:r>
              <a:rPr lang="en-US" sz="4400" kern="0" dirty="0">
                <a:solidFill>
                  <a:srgbClr val="1A1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KG Red Hands" panose="02000505000000020004" pitchFamily="2" charset="0"/>
              </a:rPr>
              <a:t>ESE Case Manager/English Support Facilitator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1135"/>
              </a:buClr>
              <a:buSzPts val="3600"/>
              <a:buFont typeface="Caveat Brush"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1A11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uLnTx/>
              <a:uFillTx/>
              <a:latin typeface="KG Red Hands" panose="02000505000000020004" pitchFamily="2" charset="0"/>
              <a:sym typeface="Caveat Brush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7A97FB5B-494B-48E0-A412-61651F5513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4062074"/>
              </p:ext>
            </p:extLst>
          </p:nvPr>
        </p:nvGraphicFramePr>
        <p:xfrm>
          <a:off x="5238750" y="1924050"/>
          <a:ext cx="6638926" cy="4181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Google Shape;139;p21">
            <a:extLst>
              <a:ext uri="{FF2B5EF4-FFF2-40B4-BE49-F238E27FC236}">
                <a16:creationId xmlns:a16="http://schemas.microsoft.com/office/drawing/2014/main" id="{780B09DD-D281-4A98-A882-8990DEF6CC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6963" y="561955"/>
            <a:ext cx="6185264" cy="11140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3200" dirty="0">
                <a:highlight>
                  <a:srgbClr val="FFFF00"/>
                </a:highlight>
                <a:latin typeface="KG Red Hands" panose="02000505000000020004" pitchFamily="2" charset="0"/>
              </a:rPr>
              <a:t>ABOUT ME </a:t>
            </a:r>
            <a:endParaRPr sz="3200" dirty="0">
              <a:highlight>
                <a:srgbClr val="FFFF00"/>
              </a:highlight>
              <a:latin typeface="KG Red Hands" panose="02000505000000020004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59703F-1D1D-44CE-9E9E-C0A7AE7B73D6}"/>
              </a:ext>
            </a:extLst>
          </p:cNvPr>
          <p:cNvSpPr/>
          <p:nvPr/>
        </p:nvSpPr>
        <p:spPr>
          <a:xfrm>
            <a:off x="392127" y="2056599"/>
            <a:ext cx="4446573" cy="4401351"/>
          </a:xfrm>
          <a:prstGeom prst="rect">
            <a:avLst/>
          </a:prstGeom>
          <a:solidFill>
            <a:srgbClr val="CCCC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began my teaching career in Canada, back in 2009.Since moving to Florida in 2016,I have been a reading interventionist, as well as a middle school social studies teacher. Before moving to St. Johns county this summer, I spent two years teaching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grade English language arts and social studies in Clay County. I am honored to have the opportunity to work for the St. Johns County School District. I am truly thrilled, to be working with, such an impressive group, of staff and students, here at TCHS. Go Toros!</a:t>
            </a:r>
          </a:p>
        </p:txBody>
      </p:sp>
    </p:spTree>
    <p:extLst>
      <p:ext uri="{BB962C8B-B14F-4D97-AF65-F5344CB8AC3E}">
        <p14:creationId xmlns:p14="http://schemas.microsoft.com/office/powerpoint/2010/main" val="2945192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9;p21">
            <a:extLst>
              <a:ext uri="{FF2B5EF4-FFF2-40B4-BE49-F238E27FC236}">
                <a16:creationId xmlns:a16="http://schemas.microsoft.com/office/drawing/2014/main" id="{6282403A-3074-4E59-9163-7CF54FE749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758" y="571912"/>
            <a:ext cx="6185264" cy="11140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3200" dirty="0">
                <a:latin typeface="KG Red Hands" panose="02000505000000020004" pitchFamily="2" charset="0"/>
              </a:rPr>
              <a:t>COMMUNICATION AND PARENT CONFERENCES</a:t>
            </a:r>
            <a:endParaRPr sz="3200" dirty="0">
              <a:latin typeface="KG Red Hands" panose="0200050500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3D7452-025D-4746-8E1F-733FFAB3C80E}"/>
              </a:ext>
            </a:extLst>
          </p:cNvPr>
          <p:cNvSpPr txBox="1"/>
          <p:nvPr/>
        </p:nvSpPr>
        <p:spPr>
          <a:xfrm>
            <a:off x="734386" y="1869773"/>
            <a:ext cx="10494628" cy="4801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highlight>
                <a:srgbClr val="FFFF00"/>
              </a:highlight>
              <a:latin typeface="HelloRecess" panose="02000603000000000000" pitchFamily="2" charset="0"/>
              <a:ea typeface="HelloReces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highlight>
                  <a:srgbClr val="FFFF00"/>
                </a:highlight>
                <a:latin typeface="HelloRecess" panose="02000603000000000000" pitchFamily="2" charset="0"/>
                <a:ea typeface="HelloRecess" panose="02000603000000000000" pitchFamily="2" charset="0"/>
              </a:rPr>
              <a:t>erica.field@stjohns.k12.fl.us</a:t>
            </a:r>
            <a:br>
              <a:rPr lang="en-US" dirty="0">
                <a:highlight>
                  <a:srgbClr val="FFFF00"/>
                </a:highlight>
                <a:latin typeface="HelloRecess" panose="02000603000000000000" pitchFamily="2" charset="0"/>
                <a:ea typeface="HelloRecess" panose="02000603000000000000" pitchFamily="2" charset="0"/>
              </a:rPr>
            </a:br>
            <a:endParaRPr lang="en-US" dirty="0">
              <a:highlight>
                <a:srgbClr val="FFFF00"/>
              </a:highlight>
              <a:latin typeface="HelloRecess" panose="02000603000000000000" pitchFamily="2" charset="0"/>
              <a:ea typeface="HelloRecess" panose="02000603000000000000" pitchFamily="2" charset="0"/>
            </a:endParaRPr>
          </a:p>
          <a:p>
            <a:endParaRPr lang="en-US" dirty="0">
              <a:highlight>
                <a:srgbClr val="FFFF00"/>
              </a:highlight>
              <a:latin typeface="HelloRecess" panose="02000603000000000000" pitchFamily="2" charset="0"/>
              <a:ea typeface="HelloReces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  <a:latin typeface="HelloRecess" panose="02000603000000000000" pitchFamily="2" charset="0"/>
                <a:ea typeface="HelloRecess" panose="02000603000000000000" pitchFamily="2" charset="0"/>
              </a:rPr>
              <a:t>Monday, Tuesday, Wednesday, Thursday, Friday 8:30-9:00am and 11:00-11:45am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highlight>
                <a:srgbClr val="FFFF00"/>
              </a:highlight>
              <a:latin typeface="HelloRecess" panose="02000603000000000000" pitchFamily="2" charset="0"/>
              <a:ea typeface="HelloReces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highlight>
                <a:srgbClr val="FFFF00"/>
              </a:highlight>
              <a:latin typeface="HelloRecess" panose="02000603000000000000" pitchFamily="2" charset="0"/>
              <a:ea typeface="HelloReces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  <a:latin typeface="HelloRecess" panose="02000603000000000000" pitchFamily="2" charset="0"/>
                <a:ea typeface="HelloRecess" panose="02000603000000000000" pitchFamily="2" charset="0"/>
              </a:rPr>
              <a:t>I can make myself available at other times if these hours conflict with your schedule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highlight>
                <a:srgbClr val="FFFF00"/>
              </a:highlight>
              <a:latin typeface="HelloRecess" panose="02000603000000000000" pitchFamily="2" charset="0"/>
              <a:ea typeface="HelloReces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  <a:latin typeface="HelloRecess" panose="02000603000000000000" pitchFamily="2" charset="0"/>
                <a:ea typeface="HelloRecess" panose="02000603000000000000" pitchFamily="2" charset="0"/>
              </a:rPr>
              <a:t>I am available any day after school, (except Wednesdays),to meet </a:t>
            </a:r>
            <a:r>
              <a:rPr lang="en-US">
                <a:highlight>
                  <a:srgbClr val="FFFF00"/>
                </a:highlight>
                <a:latin typeface="HelloRecess" panose="02000603000000000000" pitchFamily="2" charset="0"/>
                <a:ea typeface="HelloRecess" panose="02000603000000000000" pitchFamily="2" charset="0"/>
              </a:rPr>
              <a:t>with students who </a:t>
            </a:r>
            <a:r>
              <a:rPr lang="en-US" dirty="0">
                <a:highlight>
                  <a:srgbClr val="FFFF00"/>
                </a:highlight>
                <a:latin typeface="HelloRecess" panose="02000603000000000000" pitchFamily="2" charset="0"/>
                <a:ea typeface="HelloRecess" panose="02000603000000000000" pitchFamily="2" charset="0"/>
              </a:rPr>
              <a:t>would like help </a:t>
            </a:r>
            <a:r>
              <a:rPr lang="en-US">
                <a:highlight>
                  <a:srgbClr val="FFFF00"/>
                </a:highlight>
                <a:latin typeface="HelloRecess" panose="02000603000000000000" pitchFamily="2" charset="0"/>
                <a:ea typeface="HelloRecess" panose="02000603000000000000" pitchFamily="2" charset="0"/>
              </a:rPr>
              <a:t>completing classwork. </a:t>
            </a:r>
            <a:br>
              <a:rPr lang="en-US" dirty="0">
                <a:highlight>
                  <a:srgbClr val="FFFF00"/>
                </a:highlight>
                <a:latin typeface="HelloRecess" panose="02000603000000000000" pitchFamily="2" charset="0"/>
                <a:ea typeface="HelloRecess" panose="02000603000000000000" pitchFamily="2" charset="0"/>
              </a:rPr>
            </a:br>
            <a:endParaRPr lang="en-US" dirty="0">
              <a:highlight>
                <a:srgbClr val="FFFF00"/>
              </a:highlight>
              <a:latin typeface="HelloRecess" panose="02000603000000000000" pitchFamily="2" charset="0"/>
              <a:ea typeface="HelloRecess" panose="02000603000000000000" pitchFamily="2" charset="0"/>
            </a:endParaRPr>
          </a:p>
          <a:p>
            <a:endParaRPr lang="en-US" dirty="0">
              <a:highlight>
                <a:srgbClr val="FFFF00"/>
              </a:highlight>
              <a:latin typeface="HelloRecess" panose="02000603000000000000" pitchFamily="2" charset="0"/>
              <a:ea typeface="HelloReces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highlight>
                <a:srgbClr val="FFFF00"/>
              </a:highlight>
              <a:latin typeface="HelloRecess" panose="02000603000000000000" pitchFamily="2" charset="0"/>
              <a:ea typeface="HelloRecess" panose="02000603000000000000" pitchFamily="2" charset="0"/>
            </a:endParaRPr>
          </a:p>
          <a:p>
            <a:endParaRPr lang="en-US" dirty="0">
              <a:highlight>
                <a:srgbClr val="FFFF00"/>
              </a:highlight>
              <a:latin typeface="HelloRecess" panose="02000603000000000000" pitchFamily="2" charset="0"/>
              <a:ea typeface="HelloReces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highlight>
                <a:srgbClr val="FFFF00"/>
              </a:highlight>
              <a:latin typeface="HelloRecess" panose="02000603000000000000" pitchFamily="2" charset="0"/>
              <a:ea typeface="HelloRecess" panose="02000603000000000000" pitchFamily="2" charset="0"/>
            </a:endParaRPr>
          </a:p>
          <a:p>
            <a:endParaRPr lang="en-US" dirty="0">
              <a:highlight>
                <a:srgbClr val="FFFF00"/>
              </a:highlight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5F924A-0D0D-4E59-AECA-0860BF5FA516}"/>
              </a:ext>
            </a:extLst>
          </p:cNvPr>
          <p:cNvSpPr txBox="1"/>
          <p:nvPr/>
        </p:nvSpPr>
        <p:spPr>
          <a:xfrm>
            <a:off x="848686" y="5762868"/>
            <a:ext cx="10494628" cy="523220"/>
          </a:xfrm>
          <a:prstGeom prst="rect">
            <a:avLst/>
          </a:prstGeom>
          <a:solidFill>
            <a:srgbClr val="F37928"/>
          </a:solidFill>
          <a:ln>
            <a:solidFill>
              <a:srgbClr val="F37928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HelloRecess" panose="02000603000000000000" pitchFamily="2" charset="0"/>
                <a:ea typeface="HelloRecess" panose="02000603000000000000" pitchFamily="2" charset="0"/>
              </a:rPr>
              <a:t>IT IS IMPORTANT TO NOTE THAT ST. JOHN’S COUNTY SCHOOL DISTRICT TEACHERS HAVE UP TO 48 SCHOOL HOURS TO RESPOND TO A REQUEST FOR CONTACT. PLEASE DO NOT SUBMIT TIME SENSITIVE CONCERNS VIA EMAIL. </a:t>
            </a:r>
          </a:p>
        </p:txBody>
      </p:sp>
    </p:spTree>
    <p:extLst>
      <p:ext uri="{BB962C8B-B14F-4D97-AF65-F5344CB8AC3E}">
        <p14:creationId xmlns:p14="http://schemas.microsoft.com/office/powerpoint/2010/main" val="197679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7A97FB5B-494B-48E0-A412-61651F5513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9279448"/>
              </p:ext>
            </p:extLst>
          </p:nvPr>
        </p:nvGraphicFramePr>
        <p:xfrm>
          <a:off x="7764740" y="1675995"/>
          <a:ext cx="3630298" cy="4561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Google Shape;139;p21">
            <a:extLst>
              <a:ext uri="{FF2B5EF4-FFF2-40B4-BE49-F238E27FC236}">
                <a16:creationId xmlns:a16="http://schemas.microsoft.com/office/drawing/2014/main" id="{780B09DD-D281-4A98-A882-8990DEF6CC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6963" y="561955"/>
            <a:ext cx="6185264" cy="11140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endParaRPr sz="3200" dirty="0">
              <a:highlight>
                <a:srgbClr val="FFFF00"/>
              </a:highlight>
              <a:latin typeface="KG Red Hands" panose="02000505000000020004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59703F-1D1D-44CE-9E9E-C0A7AE7B73D6}"/>
              </a:ext>
            </a:extLst>
          </p:cNvPr>
          <p:cNvSpPr/>
          <p:nvPr/>
        </p:nvSpPr>
        <p:spPr>
          <a:xfrm>
            <a:off x="401652" y="2085175"/>
            <a:ext cx="6725541" cy="2085174"/>
          </a:xfrm>
          <a:prstGeom prst="rect">
            <a:avLst/>
          </a:prstGeom>
          <a:solidFill>
            <a:srgbClr val="CCCC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elloRecess" panose="02000603000000000000" pitchFamily="2" charset="0"/>
                <a:ea typeface="HelloRecess" panose="02000603000000000000" pitchFamily="2" charset="0"/>
              </a:rPr>
              <a:t>IT IS A PLEASURE TO PARTNER WITH YOU IN THIS YEAR’S EDUCATIONAL JOURNEY. WE APPRECIATE YOUR CONTINUED SUPPORT.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3C3F3F9-E1BF-4832-994B-D90D94714074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4743229" y="4492070"/>
            <a:ext cx="1888307" cy="20977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3C7287-1BF2-46F2-AFA4-95CDEF665E10}"/>
              </a:ext>
            </a:extLst>
          </p:cNvPr>
          <p:cNvSpPr/>
          <p:nvPr/>
        </p:nvSpPr>
        <p:spPr>
          <a:xfrm>
            <a:off x="554052" y="5144263"/>
            <a:ext cx="4189177" cy="793336"/>
          </a:xfrm>
          <a:prstGeom prst="rect">
            <a:avLst/>
          </a:prstGeom>
          <a:solidFill>
            <a:srgbClr val="F3792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llegiateFLF" panose="02000603060000020004" pitchFamily="2" charset="0"/>
                <a:ea typeface="HelloRecess" panose="02000603000000000000" pitchFamily="2" charset="0"/>
              </a:rPr>
              <a:t>HORNS UP…TOCOI!</a:t>
            </a:r>
          </a:p>
        </p:txBody>
      </p:sp>
    </p:spTree>
    <p:extLst>
      <p:ext uri="{BB962C8B-B14F-4D97-AF65-F5344CB8AC3E}">
        <p14:creationId xmlns:p14="http://schemas.microsoft.com/office/powerpoint/2010/main" val="3223509635"/>
      </p:ext>
    </p:extLst>
  </p:cSld>
  <p:clrMapOvr>
    <a:masterClrMapping/>
  </p:clrMapOvr>
</p:sld>
</file>

<file path=ppt/theme/theme1.xml><?xml version="1.0" encoding="utf-8"?>
<a:theme xmlns:a="http://schemas.openxmlformats.org/drawingml/2006/main" name="Tybalt template">
  <a:themeElements>
    <a:clrScheme name="Custom 347">
      <a:dk1>
        <a:srgbClr val="1A1135"/>
      </a:dk1>
      <a:lt1>
        <a:srgbClr val="FFFFFF"/>
      </a:lt1>
      <a:dk2>
        <a:srgbClr val="6A6185"/>
      </a:dk2>
      <a:lt2>
        <a:srgbClr val="F1F0F3"/>
      </a:lt2>
      <a:accent1>
        <a:srgbClr val="EB37A6"/>
      </a:accent1>
      <a:accent2>
        <a:srgbClr val="8A3ACC"/>
      </a:accent2>
      <a:accent3>
        <a:srgbClr val="1994EB"/>
      </a:accent3>
      <a:accent4>
        <a:srgbClr val="80D126"/>
      </a:accent4>
      <a:accent5>
        <a:srgbClr val="FFBF00"/>
      </a:accent5>
      <a:accent6>
        <a:srgbClr val="F1473D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4490</TotalTime>
  <Words>270</Words>
  <Application>Microsoft Office PowerPoint</Application>
  <PresentationFormat>Widescreen</PresentationFormat>
  <Paragraphs>27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Caveat Brush</vt:lpstr>
      <vt:lpstr>CollegiateFLF</vt:lpstr>
      <vt:lpstr>Arial</vt:lpstr>
      <vt:lpstr>Patrick Hand</vt:lpstr>
      <vt:lpstr>KG Red Hands</vt:lpstr>
      <vt:lpstr>HelloRecess</vt:lpstr>
      <vt:lpstr>Calibri</vt:lpstr>
      <vt:lpstr>Tybalt template</vt:lpstr>
      <vt:lpstr>TOCOI CREEK HIGH SCHOOL </vt:lpstr>
      <vt:lpstr>ABOUT ME </vt:lpstr>
      <vt:lpstr>COMMUNICATION AND PARENT CONFERENCES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TOCOI CREEK HIGH SCHOOL </dc:title>
  <dc:creator>Amanda A. Lewis</dc:creator>
  <cp:lastModifiedBy>Erica Field</cp:lastModifiedBy>
  <cp:revision>2</cp:revision>
  <dcterms:created xsi:type="dcterms:W3CDTF">2021-09-20T16:36:07Z</dcterms:created>
  <dcterms:modified xsi:type="dcterms:W3CDTF">2021-09-24T17:12:35Z</dcterms:modified>
</cp:coreProperties>
</file>