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
  </p:notesMasterIdLst>
  <p:sldIdLst>
    <p:sldId id="264" r:id="rId2"/>
    <p:sldId id="265" r:id="rId3"/>
    <p:sldId id="266" r:id="rId4"/>
    <p:sldId id="267" r:id="rId5"/>
    <p:sldId id="268" r:id="rId6"/>
    <p:sldId id="269" r:id="rId7"/>
    <p:sldId id="270" r:id="rId8"/>
    <p:sldId id="274" r:id="rId9"/>
  </p:sldIdLst>
  <p:sldSz cx="12192000" cy="6858000"/>
  <p:notesSz cx="6858000" cy="9144000"/>
  <p:embeddedFontLst>
    <p:embeddedFont>
      <p:font typeface="Bernard MT Condensed" panose="02050806060905020404" pitchFamily="18" charset="0"/>
      <p:regular r:id="rId11"/>
    </p:embeddedFont>
    <p:embeddedFont>
      <p:font typeface="Book Antiqua" panose="02040602050305030304" pitchFamily="18"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CollegiateFLF" panose="020B0604020202020204"/>
      <p:regular r:id="rId20"/>
    </p:embeddedFont>
    <p:embeddedFont>
      <p:font typeface="HelloRecess" panose="020B0604020202020204" charset="0"/>
      <p:regular r:id="rId21"/>
    </p:embeddedFont>
    <p:embeddedFont>
      <p:font typeface="KG Red Hands"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1902C3-296A-4583-9EAD-78CA38CF3F3D}">
          <p14:sldIdLst>
            <p14:sldId id="264"/>
            <p14:sldId id="265"/>
            <p14:sldId id="266"/>
            <p14:sldId id="267"/>
            <p14:sldId id="268"/>
            <p14:sldId id="269"/>
            <p14:sldId id="270"/>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7928"/>
    <a:srgbClr val="CCCC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52" d="100"/>
          <a:sy n="52" d="100"/>
        </p:scale>
        <p:origin x="686"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4.jpg"/></Relationships>
</file>

<file path=ppt/diagrams/_rels/data2.xml.rels><?xml version="1.0" encoding="UTF-8" standalone="yes"?>
<Relationships xmlns="http://schemas.openxmlformats.org/package/2006/relationships"><Relationship Id="rId1" Type="http://schemas.openxmlformats.org/officeDocument/2006/relationships/image" Target="../media/image5.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C61DA-1167-4853-B1DD-BB9EE8040904}" type="doc">
      <dgm:prSet loTypeId="urn:microsoft.com/office/officeart/2009/3/layout/SnapshotPictureList" loCatId="picture" qsTypeId="urn:microsoft.com/office/officeart/2005/8/quickstyle/simple1" qsCatId="simple" csTypeId="urn:microsoft.com/office/officeart/2005/8/colors/accent0_1" csCatId="mainScheme" phldr="1"/>
      <dgm:spPr/>
      <dgm:t>
        <a:bodyPr/>
        <a:lstStyle/>
        <a:p>
          <a:endParaRPr lang="en-US"/>
        </a:p>
      </dgm:t>
    </dgm:pt>
    <dgm:pt modelId="{3101DFAD-50EA-4B42-AE2E-98A4BFA193A2}">
      <dgm:prSet phldrT="[Text]"/>
      <dgm:spPr/>
      <dgm:t>
        <a:bodyPr/>
        <a:lstStyle/>
        <a:p>
          <a:pPr algn="ctr"/>
          <a:r>
            <a:rPr lang="en-US" dirty="0"/>
            <a:t>CLICK ICON TO ADD PIURE</a:t>
          </a:r>
        </a:p>
      </dgm:t>
    </dgm:pt>
    <dgm:pt modelId="{B4DD0DF6-105D-4F6A-B0FC-F31E08E54332}" type="sibTrans" cxnId="{21383885-FDA7-41EB-B3EF-27BB12367314}">
      <dgm:prSet/>
      <dgm:spPr/>
      <dgm:t>
        <a:bodyPr/>
        <a:lstStyle/>
        <a:p>
          <a:endParaRPr lang="en-US"/>
        </a:p>
      </dgm:t>
    </dgm:pt>
    <dgm:pt modelId="{C46C81D5-10CF-4E05-BDA8-CAB844A9724C}" type="parTrans" cxnId="{21383885-FDA7-41EB-B3EF-27BB12367314}">
      <dgm:prSet/>
      <dgm:spPr/>
      <dgm:t>
        <a:bodyPr/>
        <a:lstStyle/>
        <a:p>
          <a:endParaRPr lang="en-US"/>
        </a:p>
      </dgm:t>
    </dgm:pt>
    <dgm:pt modelId="{4293EEEB-FBB9-499E-A741-9D4E9DF283D5}" type="pres">
      <dgm:prSet presAssocID="{42BC61DA-1167-4853-B1DD-BB9EE8040904}" presName="Name0" presStyleCnt="0">
        <dgm:presLayoutVars>
          <dgm:chMax/>
          <dgm:chPref/>
          <dgm:dir/>
          <dgm:animLvl val="lvl"/>
        </dgm:presLayoutVars>
      </dgm:prSet>
      <dgm:spPr/>
    </dgm:pt>
    <dgm:pt modelId="{D1C3D9E6-7DC3-49CE-913B-26DE1EC86C51}" type="pres">
      <dgm:prSet presAssocID="{3101DFAD-50EA-4B42-AE2E-98A4BFA193A2}" presName="composite" presStyleCnt="0"/>
      <dgm:spPr/>
    </dgm:pt>
    <dgm:pt modelId="{6414FEAD-B1B7-4BAE-8EE6-D9E9B7CE48FC}" type="pres">
      <dgm:prSet presAssocID="{3101DFAD-50EA-4B42-AE2E-98A4BFA193A2}" presName="ParentAccentShape" presStyleLbl="trBgShp" presStyleIdx="0" presStyleCnt="1" custScaleX="72069" custLinFactNeighborX="-9853" custLinFactNeighborY="364"/>
      <dgm:spPr/>
    </dgm:pt>
    <dgm:pt modelId="{B9100DFB-07EF-4CB5-BBF6-2AE53BA778C0}" type="pres">
      <dgm:prSet presAssocID="{3101DFAD-50EA-4B42-AE2E-98A4BFA193A2}" presName="ParentText" presStyleLbl="revTx" presStyleIdx="0" presStyleCnt="2" custLinFactY="200000" custLinFactNeighborX="-14906" custLinFactNeighborY="215366">
        <dgm:presLayoutVars>
          <dgm:chMax val="1"/>
          <dgm:chPref val="1"/>
          <dgm:bulletEnabled val="1"/>
        </dgm:presLayoutVars>
      </dgm:prSet>
      <dgm:spPr/>
    </dgm:pt>
    <dgm:pt modelId="{B0F74250-ECD8-42D2-9DDE-FB0F69D3C6BB}" type="pres">
      <dgm:prSet presAssocID="{3101DFAD-50EA-4B42-AE2E-98A4BFA193A2}" presName="ChildText" presStyleLbl="revTx" presStyleIdx="1" presStyleCnt="2">
        <dgm:presLayoutVars>
          <dgm:chMax val="0"/>
          <dgm:chPref val="0"/>
        </dgm:presLayoutVars>
      </dgm:prSet>
      <dgm:spPr/>
    </dgm:pt>
    <dgm:pt modelId="{99F6F1DB-685B-47A5-81F5-671D7D6D5B20}" type="pres">
      <dgm:prSet presAssocID="{3101DFAD-50EA-4B42-AE2E-98A4BFA193A2}" presName="ChildAccentShape" presStyleLbl="trBgShp" presStyleIdx="0" presStyleCnt="1"/>
      <dgm:spPr/>
    </dgm:pt>
    <dgm:pt modelId="{2EBF40CF-C2DD-4D4D-840D-0EE4604C1D0B}" type="pres">
      <dgm:prSet presAssocID="{3101DFAD-50EA-4B42-AE2E-98A4BFA193A2}" presName="Image" presStyleLbl="alignImgPlace1" presStyleIdx="0" presStyleCnt="1" custScaleY="177949" custLinFactNeighborX="1190" custLinFactNeighborY="7236"/>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Lst>
  <dgm:cxnLst>
    <dgm:cxn modelId="{43EF884C-3BBF-4B35-B500-7003A14AFC67}" type="presOf" srcId="{42BC61DA-1167-4853-B1DD-BB9EE8040904}" destId="{4293EEEB-FBB9-499E-A741-9D4E9DF283D5}" srcOrd="0" destOrd="0" presId="urn:microsoft.com/office/officeart/2009/3/layout/SnapshotPictureList"/>
    <dgm:cxn modelId="{21383885-FDA7-41EB-B3EF-27BB12367314}" srcId="{42BC61DA-1167-4853-B1DD-BB9EE8040904}" destId="{3101DFAD-50EA-4B42-AE2E-98A4BFA193A2}" srcOrd="0" destOrd="0" parTransId="{C46C81D5-10CF-4E05-BDA8-CAB844A9724C}" sibTransId="{B4DD0DF6-105D-4F6A-B0FC-F31E08E54332}"/>
    <dgm:cxn modelId="{0BC6EB89-A99C-4428-977F-94BB52A9B726}" type="presOf" srcId="{3101DFAD-50EA-4B42-AE2E-98A4BFA193A2}" destId="{B9100DFB-07EF-4CB5-BBF6-2AE53BA778C0}" srcOrd="0" destOrd="0" presId="urn:microsoft.com/office/officeart/2009/3/layout/SnapshotPictureList"/>
    <dgm:cxn modelId="{6F50747E-480F-4BEC-B6AC-39B2CBF19220}" type="presParOf" srcId="{4293EEEB-FBB9-499E-A741-9D4E9DF283D5}" destId="{D1C3D9E6-7DC3-49CE-913B-26DE1EC86C51}" srcOrd="0" destOrd="0" presId="urn:microsoft.com/office/officeart/2009/3/layout/SnapshotPictureList"/>
    <dgm:cxn modelId="{F91A26FA-9C87-4C3E-8D2D-6B3EEFDBC33A}" type="presParOf" srcId="{D1C3D9E6-7DC3-49CE-913B-26DE1EC86C51}" destId="{6414FEAD-B1B7-4BAE-8EE6-D9E9B7CE48FC}" srcOrd="0" destOrd="0" presId="urn:microsoft.com/office/officeart/2009/3/layout/SnapshotPictureList"/>
    <dgm:cxn modelId="{988EDB19-3E96-45B9-8C45-030E09D09206}" type="presParOf" srcId="{D1C3D9E6-7DC3-49CE-913B-26DE1EC86C51}" destId="{B9100DFB-07EF-4CB5-BBF6-2AE53BA778C0}" srcOrd="1" destOrd="0" presId="urn:microsoft.com/office/officeart/2009/3/layout/SnapshotPictureList"/>
    <dgm:cxn modelId="{4BDA9C45-CDE8-4393-B84F-A244EF934FC9}" type="presParOf" srcId="{D1C3D9E6-7DC3-49CE-913B-26DE1EC86C51}" destId="{B0F74250-ECD8-42D2-9DDE-FB0F69D3C6BB}" srcOrd="2" destOrd="0" presId="urn:microsoft.com/office/officeart/2009/3/layout/SnapshotPictureList"/>
    <dgm:cxn modelId="{7B4D727E-73F3-4102-BD25-0F77A2D06F2F}" type="presParOf" srcId="{D1C3D9E6-7DC3-49CE-913B-26DE1EC86C51}" destId="{99F6F1DB-685B-47A5-81F5-671D7D6D5B20}" srcOrd="3" destOrd="0" presId="urn:microsoft.com/office/officeart/2009/3/layout/SnapshotPictureList"/>
    <dgm:cxn modelId="{BACBF816-8CD6-4DED-8B8F-5DE286C27173}" type="presParOf" srcId="{D1C3D9E6-7DC3-49CE-913B-26DE1EC86C51}" destId="{2EBF40CF-C2DD-4D4D-840D-0EE4604C1D0B}"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BC61DA-1167-4853-B1DD-BB9EE8040904}" type="doc">
      <dgm:prSet loTypeId="urn:microsoft.com/office/officeart/2009/3/layout/SnapshotPictureList" loCatId="picture" qsTypeId="urn:microsoft.com/office/officeart/2005/8/quickstyle/simple1" qsCatId="simple" csTypeId="urn:microsoft.com/office/officeart/2005/8/colors/accent0_1" csCatId="mainScheme" phldr="1"/>
      <dgm:spPr/>
      <dgm:t>
        <a:bodyPr/>
        <a:lstStyle/>
        <a:p>
          <a:endParaRPr lang="en-US"/>
        </a:p>
      </dgm:t>
    </dgm:pt>
    <dgm:pt modelId="{3101DFAD-50EA-4B42-AE2E-98A4BFA193A2}">
      <dgm:prSet phldrT="[Text]"/>
      <dgm:spPr/>
      <dgm:t>
        <a:bodyPr/>
        <a:lstStyle/>
        <a:p>
          <a:pPr algn="ctr"/>
          <a:r>
            <a:rPr lang="en-US" dirty="0"/>
            <a:t>CLICK ICON TO ADD PICTURE</a:t>
          </a:r>
        </a:p>
      </dgm:t>
    </dgm:pt>
    <dgm:pt modelId="{C46C81D5-10CF-4E05-BDA8-CAB844A9724C}" type="parTrans" cxnId="{21383885-FDA7-41EB-B3EF-27BB12367314}">
      <dgm:prSet/>
      <dgm:spPr/>
      <dgm:t>
        <a:bodyPr/>
        <a:lstStyle/>
        <a:p>
          <a:endParaRPr lang="en-US"/>
        </a:p>
      </dgm:t>
    </dgm:pt>
    <dgm:pt modelId="{B4DD0DF6-105D-4F6A-B0FC-F31E08E54332}" type="sibTrans" cxnId="{21383885-FDA7-41EB-B3EF-27BB12367314}">
      <dgm:prSet/>
      <dgm:spPr/>
      <dgm:t>
        <a:bodyPr/>
        <a:lstStyle/>
        <a:p>
          <a:endParaRPr lang="en-US"/>
        </a:p>
      </dgm:t>
    </dgm:pt>
    <dgm:pt modelId="{4293EEEB-FBB9-499E-A741-9D4E9DF283D5}" type="pres">
      <dgm:prSet presAssocID="{42BC61DA-1167-4853-B1DD-BB9EE8040904}" presName="Name0" presStyleCnt="0">
        <dgm:presLayoutVars>
          <dgm:chMax/>
          <dgm:chPref/>
          <dgm:dir/>
          <dgm:animLvl val="lvl"/>
        </dgm:presLayoutVars>
      </dgm:prSet>
      <dgm:spPr/>
    </dgm:pt>
    <dgm:pt modelId="{D1C3D9E6-7DC3-49CE-913B-26DE1EC86C51}" type="pres">
      <dgm:prSet presAssocID="{3101DFAD-50EA-4B42-AE2E-98A4BFA193A2}" presName="composite" presStyleCnt="0"/>
      <dgm:spPr/>
    </dgm:pt>
    <dgm:pt modelId="{6414FEAD-B1B7-4BAE-8EE6-D9E9B7CE48FC}" type="pres">
      <dgm:prSet presAssocID="{3101DFAD-50EA-4B42-AE2E-98A4BFA193A2}" presName="ParentAccentShape" presStyleLbl="trBgShp" presStyleIdx="0" presStyleCnt="1" custScaleX="72069" custLinFactNeighborX="-9853" custLinFactNeighborY="364"/>
      <dgm:spPr/>
    </dgm:pt>
    <dgm:pt modelId="{B9100DFB-07EF-4CB5-BBF6-2AE53BA778C0}" type="pres">
      <dgm:prSet presAssocID="{3101DFAD-50EA-4B42-AE2E-98A4BFA193A2}" presName="ParentText" presStyleLbl="revTx" presStyleIdx="0" presStyleCnt="2" custLinFactY="-511171" custLinFactNeighborX="-2968" custLinFactNeighborY="-600000">
        <dgm:presLayoutVars>
          <dgm:chMax val="1"/>
          <dgm:chPref val="1"/>
          <dgm:bulletEnabled val="1"/>
        </dgm:presLayoutVars>
      </dgm:prSet>
      <dgm:spPr/>
    </dgm:pt>
    <dgm:pt modelId="{B0F74250-ECD8-42D2-9DDE-FB0F69D3C6BB}" type="pres">
      <dgm:prSet presAssocID="{3101DFAD-50EA-4B42-AE2E-98A4BFA193A2}" presName="ChildText" presStyleLbl="revTx" presStyleIdx="1" presStyleCnt="2">
        <dgm:presLayoutVars>
          <dgm:chMax val="0"/>
          <dgm:chPref val="0"/>
        </dgm:presLayoutVars>
      </dgm:prSet>
      <dgm:spPr/>
    </dgm:pt>
    <dgm:pt modelId="{99F6F1DB-685B-47A5-81F5-671D7D6D5B20}" type="pres">
      <dgm:prSet presAssocID="{3101DFAD-50EA-4B42-AE2E-98A4BFA193A2}" presName="ChildAccentShape" presStyleLbl="trBgShp" presStyleIdx="0" presStyleCnt="1"/>
      <dgm:spPr/>
    </dgm:pt>
    <dgm:pt modelId="{2EBF40CF-C2DD-4D4D-840D-0EE4604C1D0B}" type="pres">
      <dgm:prSet presAssocID="{3101DFAD-50EA-4B42-AE2E-98A4BFA193A2}" presName="Image" presStyleLbl="alignImgPlace1" presStyleIdx="0" presStyleCnt="1" custScaleX="120468" custScaleY="179527" custLinFactNeighborX="2169" custLinFactNeighborY="2833"/>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Lst>
  <dgm:cxnLst>
    <dgm:cxn modelId="{43EF884C-3BBF-4B35-B500-7003A14AFC67}" type="presOf" srcId="{42BC61DA-1167-4853-B1DD-BB9EE8040904}" destId="{4293EEEB-FBB9-499E-A741-9D4E9DF283D5}" srcOrd="0" destOrd="0" presId="urn:microsoft.com/office/officeart/2009/3/layout/SnapshotPictureList"/>
    <dgm:cxn modelId="{21383885-FDA7-41EB-B3EF-27BB12367314}" srcId="{42BC61DA-1167-4853-B1DD-BB9EE8040904}" destId="{3101DFAD-50EA-4B42-AE2E-98A4BFA193A2}" srcOrd="0" destOrd="0" parTransId="{C46C81D5-10CF-4E05-BDA8-CAB844A9724C}" sibTransId="{B4DD0DF6-105D-4F6A-B0FC-F31E08E54332}"/>
    <dgm:cxn modelId="{0BC6EB89-A99C-4428-977F-94BB52A9B726}" type="presOf" srcId="{3101DFAD-50EA-4B42-AE2E-98A4BFA193A2}" destId="{B9100DFB-07EF-4CB5-BBF6-2AE53BA778C0}" srcOrd="0" destOrd="0" presId="urn:microsoft.com/office/officeart/2009/3/layout/SnapshotPictureList"/>
    <dgm:cxn modelId="{6F50747E-480F-4BEC-B6AC-39B2CBF19220}" type="presParOf" srcId="{4293EEEB-FBB9-499E-A741-9D4E9DF283D5}" destId="{D1C3D9E6-7DC3-49CE-913B-26DE1EC86C51}" srcOrd="0" destOrd="0" presId="urn:microsoft.com/office/officeart/2009/3/layout/SnapshotPictureList"/>
    <dgm:cxn modelId="{F91A26FA-9C87-4C3E-8D2D-6B3EEFDBC33A}" type="presParOf" srcId="{D1C3D9E6-7DC3-49CE-913B-26DE1EC86C51}" destId="{6414FEAD-B1B7-4BAE-8EE6-D9E9B7CE48FC}" srcOrd="0" destOrd="0" presId="urn:microsoft.com/office/officeart/2009/3/layout/SnapshotPictureList"/>
    <dgm:cxn modelId="{988EDB19-3E96-45B9-8C45-030E09D09206}" type="presParOf" srcId="{D1C3D9E6-7DC3-49CE-913B-26DE1EC86C51}" destId="{B9100DFB-07EF-4CB5-BBF6-2AE53BA778C0}" srcOrd="1" destOrd="0" presId="urn:microsoft.com/office/officeart/2009/3/layout/SnapshotPictureList"/>
    <dgm:cxn modelId="{4BDA9C45-CDE8-4393-B84F-A244EF934FC9}" type="presParOf" srcId="{D1C3D9E6-7DC3-49CE-913B-26DE1EC86C51}" destId="{B0F74250-ECD8-42D2-9DDE-FB0F69D3C6BB}" srcOrd="2" destOrd="0" presId="urn:microsoft.com/office/officeart/2009/3/layout/SnapshotPictureList"/>
    <dgm:cxn modelId="{7B4D727E-73F3-4102-BD25-0F77A2D06F2F}" type="presParOf" srcId="{D1C3D9E6-7DC3-49CE-913B-26DE1EC86C51}" destId="{99F6F1DB-685B-47A5-81F5-671D7D6D5B20}" srcOrd="3" destOrd="0" presId="urn:microsoft.com/office/officeart/2009/3/layout/SnapshotPictureList"/>
    <dgm:cxn modelId="{BACBF816-8CD6-4DED-8B8F-5DE286C27173}" type="presParOf" srcId="{D1C3D9E6-7DC3-49CE-913B-26DE1EC86C51}" destId="{2EBF40CF-C2DD-4D4D-840D-0EE4604C1D0B}"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4FEAD-B1B7-4BAE-8EE6-D9E9B7CE48FC}">
      <dsp:nvSpPr>
        <dsp:cNvPr id="0" name=""/>
        <dsp:cNvSpPr/>
      </dsp:nvSpPr>
      <dsp:spPr>
        <a:xfrm>
          <a:off x="292311" y="1448012"/>
          <a:ext cx="2647415" cy="2614064"/>
        </a:xfrm>
        <a:prstGeom prst="frame">
          <a:avLst>
            <a:gd name="adj1" fmla="val 5450"/>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BF40CF-C2DD-4D4D-840D-0EE4604C1D0B}">
      <dsp:nvSpPr>
        <dsp:cNvPr id="0" name=""/>
        <dsp:cNvSpPr/>
      </dsp:nvSpPr>
      <dsp:spPr>
        <a:xfrm>
          <a:off x="42033" y="323129"/>
          <a:ext cx="3532204" cy="440010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100DFB-07EF-4CB5-BBF6-2AE53BA778C0}">
      <dsp:nvSpPr>
        <dsp:cNvPr id="0" name=""/>
        <dsp:cNvSpPr/>
      </dsp:nvSpPr>
      <dsp:spPr>
        <a:xfrm>
          <a:off x="0" y="4412940"/>
          <a:ext cx="3388589" cy="31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3340" rIns="1422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CLICK ICON TO ADD PIURE</a:t>
          </a:r>
        </a:p>
      </dsp:txBody>
      <dsp:txXfrm>
        <a:off x="0" y="4412940"/>
        <a:ext cx="3388589" cy="310292"/>
      </dsp:txXfrm>
    </dsp:sp>
    <dsp:sp modelId="{B0F74250-ECD8-42D2-9DDE-FB0F69D3C6BB}">
      <dsp:nvSpPr>
        <dsp:cNvPr id="0" name=""/>
        <dsp:cNvSpPr/>
      </dsp:nvSpPr>
      <dsp:spPr>
        <a:xfrm>
          <a:off x="3964234" y="1438497"/>
          <a:ext cx="1679458" cy="261406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4FEAD-B1B7-4BAE-8EE6-D9E9B7CE48FC}">
      <dsp:nvSpPr>
        <dsp:cNvPr id="0" name=""/>
        <dsp:cNvSpPr/>
      </dsp:nvSpPr>
      <dsp:spPr>
        <a:xfrm>
          <a:off x="616762" y="1500651"/>
          <a:ext cx="2494878" cy="2463449"/>
        </a:xfrm>
        <a:prstGeom prst="frame">
          <a:avLst>
            <a:gd name="adj1" fmla="val 5450"/>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BF40CF-C2DD-4D4D-840D-0EE4604C1D0B}">
      <dsp:nvSpPr>
        <dsp:cNvPr id="0" name=""/>
        <dsp:cNvSpPr/>
      </dsp:nvSpPr>
      <dsp:spPr>
        <a:xfrm>
          <a:off x="72834" y="335954"/>
          <a:ext cx="4010004" cy="418335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100DFB-07EF-4CB5-BBF6-2AE53BA778C0}">
      <dsp:nvSpPr>
        <dsp:cNvPr id="0" name=""/>
        <dsp:cNvSpPr/>
      </dsp:nvSpPr>
      <dsp:spPr>
        <a:xfrm>
          <a:off x="514957" y="278329"/>
          <a:ext cx="3193348" cy="29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3340" rIns="1422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CLICK ICON TO ADD PICTURE</a:t>
          </a:r>
        </a:p>
      </dsp:txBody>
      <dsp:txXfrm>
        <a:off x="514957" y="278329"/>
        <a:ext cx="3193348" cy="292413"/>
      </dsp:txXfrm>
    </dsp:sp>
    <dsp:sp modelId="{B0F74250-ECD8-42D2-9DDE-FB0F69D3C6BB}">
      <dsp:nvSpPr>
        <dsp:cNvPr id="0" name=""/>
        <dsp:cNvSpPr/>
      </dsp:nvSpPr>
      <dsp:spPr>
        <a:xfrm>
          <a:off x="4077119" y="1491684"/>
          <a:ext cx="1582693" cy="246344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F1360-C833-41EE-9C10-66506FCD41C1}" type="datetimeFigureOut">
              <a:rPr lang="en-US" smtClean="0"/>
              <a:t>9/24/2021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E2C4E-567F-476A-A828-A3E324F1A4A5}" type="slidenum">
              <a:rPr lang="en-US" smtClean="0"/>
              <a:t>‹#›</a:t>
            </a:fld>
            <a:endParaRPr lang="en-US"/>
          </a:p>
        </p:txBody>
      </p:sp>
    </p:spTree>
    <p:extLst>
      <p:ext uri="{BB962C8B-B14F-4D97-AF65-F5344CB8AC3E}">
        <p14:creationId xmlns:p14="http://schemas.microsoft.com/office/powerpoint/2010/main" val="1167459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8984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70934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036713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3137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215406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990878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03870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2">
            <a:alphaModFix/>
          </a:blip>
          <a:srcRect l="5320"/>
          <a:stretch/>
        </p:blipFill>
        <p:spPr>
          <a:xfrm>
            <a:off x="0" y="477169"/>
            <a:ext cx="8874400" cy="1300133"/>
          </a:xfrm>
          <a:prstGeom prst="rect">
            <a:avLst/>
          </a:prstGeom>
          <a:noFill/>
          <a:ln>
            <a:noFill/>
          </a:ln>
        </p:spPr>
      </p:pic>
      <p:pic>
        <p:nvPicPr>
          <p:cNvPr id="48" name="Google Shape;48;p8"/>
          <p:cNvPicPr preferRelativeResize="0"/>
          <p:nvPr/>
        </p:nvPicPr>
        <p:blipFill>
          <a:blip r:embed="rId3">
            <a:alphaModFix amt="50000"/>
          </a:blip>
          <a:stretch>
            <a:fillRect/>
          </a:stretch>
        </p:blipFill>
        <p:spPr>
          <a:xfrm>
            <a:off x="0" y="0"/>
            <a:ext cx="12192000" cy="6858000"/>
          </a:xfrm>
          <a:prstGeom prst="rect">
            <a:avLst/>
          </a:prstGeom>
          <a:noFill/>
          <a:ln>
            <a:noFill/>
          </a:ln>
        </p:spPr>
      </p:pic>
      <p:sp>
        <p:nvSpPr>
          <p:cNvPr id="49" name="Google Shape;49;p8"/>
          <p:cNvSpPr txBox="1">
            <a:spLocks noGrp="1"/>
          </p:cNvSpPr>
          <p:nvPr>
            <p:ph type="title"/>
          </p:nvPr>
        </p:nvSpPr>
        <p:spPr>
          <a:xfrm>
            <a:off x="609600" y="620334"/>
            <a:ext cx="7824800" cy="10024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8"/>
          <p:cNvSpPr txBox="1">
            <a:spLocks noGrp="1"/>
          </p:cNvSpPr>
          <p:nvPr>
            <p:ph type="body" idx="1"/>
          </p:nvPr>
        </p:nvSpPr>
        <p:spPr>
          <a:xfrm>
            <a:off x="609601" y="1999333"/>
            <a:ext cx="3360400" cy="4169200"/>
          </a:xfrm>
          <a:prstGeom prst="rect">
            <a:avLst/>
          </a:prstGeom>
        </p:spPr>
        <p:txBody>
          <a:bodyPr spcFirstLastPara="1" wrap="square" lIns="0" tIns="0" rIns="0" bIns="0" anchor="t" anchorCtr="0">
            <a:noAutofit/>
          </a:bodyPr>
          <a:lstStyle>
            <a:lvl1pPr marL="264961" lvl="0" indent="-213441" rtl="0">
              <a:spcBef>
                <a:spcPts val="348"/>
              </a:spcBef>
              <a:spcAft>
                <a:spcPts val="0"/>
              </a:spcAft>
              <a:buSzPts val="2200"/>
              <a:buChar char="✔"/>
              <a:defRPr sz="1275"/>
            </a:lvl1pPr>
            <a:lvl2pPr marL="529922" lvl="1" indent="-213441" rtl="0">
              <a:spcBef>
                <a:spcPts val="0"/>
              </a:spcBef>
              <a:spcAft>
                <a:spcPts val="0"/>
              </a:spcAft>
              <a:buSzPts val="2200"/>
              <a:buChar char="○"/>
              <a:defRPr sz="1275"/>
            </a:lvl2pPr>
            <a:lvl3pPr marL="794883" lvl="2" indent="-213441" rtl="0">
              <a:spcBef>
                <a:spcPts val="0"/>
              </a:spcBef>
              <a:spcAft>
                <a:spcPts val="0"/>
              </a:spcAft>
              <a:buSzPts val="2200"/>
              <a:buChar char="■"/>
              <a:defRPr sz="1275"/>
            </a:lvl3pPr>
            <a:lvl4pPr marL="1059844" lvl="3" indent="-213441" rtl="0">
              <a:spcBef>
                <a:spcPts val="0"/>
              </a:spcBef>
              <a:spcAft>
                <a:spcPts val="0"/>
              </a:spcAft>
              <a:buSzPts val="2200"/>
              <a:buChar char="●"/>
              <a:defRPr sz="1275"/>
            </a:lvl4pPr>
            <a:lvl5pPr marL="1324806" lvl="4" indent="-213441" rtl="0">
              <a:spcBef>
                <a:spcPts val="0"/>
              </a:spcBef>
              <a:spcAft>
                <a:spcPts val="0"/>
              </a:spcAft>
              <a:buSzPts val="2200"/>
              <a:buChar char="○"/>
              <a:defRPr sz="1275"/>
            </a:lvl5pPr>
            <a:lvl6pPr marL="1589767" lvl="5" indent="-213441" rtl="0">
              <a:spcBef>
                <a:spcPts val="0"/>
              </a:spcBef>
              <a:spcAft>
                <a:spcPts val="0"/>
              </a:spcAft>
              <a:buSzPts val="2200"/>
              <a:buChar char="■"/>
              <a:defRPr sz="1275"/>
            </a:lvl6pPr>
            <a:lvl7pPr marL="1854728" lvl="6" indent="-213441" rtl="0">
              <a:spcBef>
                <a:spcPts val="0"/>
              </a:spcBef>
              <a:spcAft>
                <a:spcPts val="0"/>
              </a:spcAft>
              <a:buSzPts val="2200"/>
              <a:buChar char="●"/>
              <a:defRPr sz="1275"/>
            </a:lvl7pPr>
            <a:lvl8pPr marL="2119689" lvl="7" indent="-213441" rtl="0">
              <a:spcBef>
                <a:spcPts val="0"/>
              </a:spcBef>
              <a:spcAft>
                <a:spcPts val="0"/>
              </a:spcAft>
              <a:buSzPts val="2200"/>
              <a:buChar char="○"/>
              <a:defRPr sz="1275"/>
            </a:lvl8pPr>
            <a:lvl9pPr marL="2384650" lvl="8" indent="-213441" rtl="0">
              <a:spcBef>
                <a:spcPts val="0"/>
              </a:spcBef>
              <a:spcAft>
                <a:spcPts val="0"/>
              </a:spcAft>
              <a:buSzPts val="2200"/>
              <a:buChar char="■"/>
              <a:defRPr sz="1275"/>
            </a:lvl9pPr>
          </a:lstStyle>
          <a:p>
            <a:endParaRPr/>
          </a:p>
        </p:txBody>
      </p:sp>
      <p:sp>
        <p:nvSpPr>
          <p:cNvPr id="51" name="Google Shape;51;p8"/>
          <p:cNvSpPr txBox="1">
            <a:spLocks noGrp="1"/>
          </p:cNvSpPr>
          <p:nvPr>
            <p:ph type="body" idx="2"/>
          </p:nvPr>
        </p:nvSpPr>
        <p:spPr>
          <a:xfrm>
            <a:off x="4415802" y="1999333"/>
            <a:ext cx="3360400" cy="4169200"/>
          </a:xfrm>
          <a:prstGeom prst="rect">
            <a:avLst/>
          </a:prstGeom>
        </p:spPr>
        <p:txBody>
          <a:bodyPr spcFirstLastPara="1" wrap="square" lIns="0" tIns="0" rIns="0" bIns="0" anchor="t" anchorCtr="0">
            <a:noAutofit/>
          </a:bodyPr>
          <a:lstStyle>
            <a:lvl1pPr marL="264961" lvl="0" indent="-213441" rtl="0">
              <a:spcBef>
                <a:spcPts val="348"/>
              </a:spcBef>
              <a:spcAft>
                <a:spcPts val="0"/>
              </a:spcAft>
              <a:buSzPts val="2200"/>
              <a:buChar char="✔"/>
              <a:defRPr sz="1275"/>
            </a:lvl1pPr>
            <a:lvl2pPr marL="529922" lvl="1" indent="-213441" rtl="0">
              <a:spcBef>
                <a:spcPts val="0"/>
              </a:spcBef>
              <a:spcAft>
                <a:spcPts val="0"/>
              </a:spcAft>
              <a:buSzPts val="2200"/>
              <a:buChar char="○"/>
              <a:defRPr sz="1275"/>
            </a:lvl2pPr>
            <a:lvl3pPr marL="794883" lvl="2" indent="-213441" rtl="0">
              <a:spcBef>
                <a:spcPts val="0"/>
              </a:spcBef>
              <a:spcAft>
                <a:spcPts val="0"/>
              </a:spcAft>
              <a:buSzPts val="2200"/>
              <a:buChar char="■"/>
              <a:defRPr sz="1275"/>
            </a:lvl3pPr>
            <a:lvl4pPr marL="1059844" lvl="3" indent="-213441" rtl="0">
              <a:spcBef>
                <a:spcPts val="0"/>
              </a:spcBef>
              <a:spcAft>
                <a:spcPts val="0"/>
              </a:spcAft>
              <a:buSzPts val="2200"/>
              <a:buChar char="●"/>
              <a:defRPr sz="1275"/>
            </a:lvl4pPr>
            <a:lvl5pPr marL="1324806" lvl="4" indent="-213441" rtl="0">
              <a:spcBef>
                <a:spcPts val="0"/>
              </a:spcBef>
              <a:spcAft>
                <a:spcPts val="0"/>
              </a:spcAft>
              <a:buSzPts val="2200"/>
              <a:buChar char="○"/>
              <a:defRPr sz="1275"/>
            </a:lvl5pPr>
            <a:lvl6pPr marL="1589767" lvl="5" indent="-213441" rtl="0">
              <a:spcBef>
                <a:spcPts val="0"/>
              </a:spcBef>
              <a:spcAft>
                <a:spcPts val="0"/>
              </a:spcAft>
              <a:buSzPts val="2200"/>
              <a:buChar char="■"/>
              <a:defRPr sz="1275"/>
            </a:lvl6pPr>
            <a:lvl7pPr marL="1854728" lvl="6" indent="-213441" rtl="0">
              <a:spcBef>
                <a:spcPts val="0"/>
              </a:spcBef>
              <a:spcAft>
                <a:spcPts val="0"/>
              </a:spcAft>
              <a:buSzPts val="2200"/>
              <a:buChar char="●"/>
              <a:defRPr sz="1275"/>
            </a:lvl7pPr>
            <a:lvl8pPr marL="2119689" lvl="7" indent="-213441" rtl="0">
              <a:spcBef>
                <a:spcPts val="0"/>
              </a:spcBef>
              <a:spcAft>
                <a:spcPts val="0"/>
              </a:spcAft>
              <a:buSzPts val="2200"/>
              <a:buChar char="○"/>
              <a:defRPr sz="1275"/>
            </a:lvl8pPr>
            <a:lvl9pPr marL="2384650" lvl="8" indent="-213441" rtl="0">
              <a:spcBef>
                <a:spcPts val="0"/>
              </a:spcBef>
              <a:spcAft>
                <a:spcPts val="0"/>
              </a:spcAft>
              <a:buSzPts val="2200"/>
              <a:buChar char="■"/>
              <a:defRPr sz="1275"/>
            </a:lvl9pPr>
          </a:lstStyle>
          <a:p>
            <a:endParaRPr/>
          </a:p>
        </p:txBody>
      </p:sp>
      <p:sp>
        <p:nvSpPr>
          <p:cNvPr id="52" name="Google Shape;52;p8"/>
          <p:cNvSpPr txBox="1">
            <a:spLocks noGrp="1"/>
          </p:cNvSpPr>
          <p:nvPr>
            <p:ph type="body" idx="3"/>
          </p:nvPr>
        </p:nvSpPr>
        <p:spPr>
          <a:xfrm>
            <a:off x="8222001" y="1999333"/>
            <a:ext cx="3360400" cy="4169200"/>
          </a:xfrm>
          <a:prstGeom prst="rect">
            <a:avLst/>
          </a:prstGeom>
        </p:spPr>
        <p:txBody>
          <a:bodyPr spcFirstLastPara="1" wrap="square" lIns="0" tIns="0" rIns="0" bIns="0" anchor="t" anchorCtr="0">
            <a:noAutofit/>
          </a:bodyPr>
          <a:lstStyle>
            <a:lvl1pPr marL="264961" lvl="0" indent="-213441" rtl="0">
              <a:spcBef>
                <a:spcPts val="348"/>
              </a:spcBef>
              <a:spcAft>
                <a:spcPts val="0"/>
              </a:spcAft>
              <a:buSzPts val="2200"/>
              <a:buChar char="✔"/>
              <a:defRPr sz="1275"/>
            </a:lvl1pPr>
            <a:lvl2pPr marL="529922" lvl="1" indent="-213441" rtl="0">
              <a:spcBef>
                <a:spcPts val="0"/>
              </a:spcBef>
              <a:spcAft>
                <a:spcPts val="0"/>
              </a:spcAft>
              <a:buSzPts val="2200"/>
              <a:buChar char="○"/>
              <a:defRPr sz="1275"/>
            </a:lvl2pPr>
            <a:lvl3pPr marL="794883" lvl="2" indent="-213441" rtl="0">
              <a:spcBef>
                <a:spcPts val="0"/>
              </a:spcBef>
              <a:spcAft>
                <a:spcPts val="0"/>
              </a:spcAft>
              <a:buSzPts val="2200"/>
              <a:buChar char="■"/>
              <a:defRPr sz="1275"/>
            </a:lvl3pPr>
            <a:lvl4pPr marL="1059844" lvl="3" indent="-213441" rtl="0">
              <a:spcBef>
                <a:spcPts val="0"/>
              </a:spcBef>
              <a:spcAft>
                <a:spcPts val="0"/>
              </a:spcAft>
              <a:buSzPts val="2200"/>
              <a:buChar char="●"/>
              <a:defRPr sz="1275"/>
            </a:lvl4pPr>
            <a:lvl5pPr marL="1324806" lvl="4" indent="-213441" rtl="0">
              <a:spcBef>
                <a:spcPts val="0"/>
              </a:spcBef>
              <a:spcAft>
                <a:spcPts val="0"/>
              </a:spcAft>
              <a:buSzPts val="2200"/>
              <a:buChar char="○"/>
              <a:defRPr sz="1275"/>
            </a:lvl5pPr>
            <a:lvl6pPr marL="1589767" lvl="5" indent="-213441" rtl="0">
              <a:spcBef>
                <a:spcPts val="0"/>
              </a:spcBef>
              <a:spcAft>
                <a:spcPts val="0"/>
              </a:spcAft>
              <a:buSzPts val="2200"/>
              <a:buChar char="■"/>
              <a:defRPr sz="1275"/>
            </a:lvl6pPr>
            <a:lvl7pPr marL="1854728" lvl="6" indent="-213441" rtl="0">
              <a:spcBef>
                <a:spcPts val="0"/>
              </a:spcBef>
              <a:spcAft>
                <a:spcPts val="0"/>
              </a:spcAft>
              <a:buSzPts val="2200"/>
              <a:buChar char="●"/>
              <a:defRPr sz="1275"/>
            </a:lvl7pPr>
            <a:lvl8pPr marL="2119689" lvl="7" indent="-213441" rtl="0">
              <a:spcBef>
                <a:spcPts val="0"/>
              </a:spcBef>
              <a:spcAft>
                <a:spcPts val="0"/>
              </a:spcAft>
              <a:buSzPts val="2200"/>
              <a:buChar char="○"/>
              <a:defRPr sz="1275"/>
            </a:lvl8pPr>
            <a:lvl9pPr marL="2384650" lvl="8" indent="-213441" rtl="0">
              <a:spcBef>
                <a:spcPts val="0"/>
              </a:spcBef>
              <a:spcAft>
                <a:spcPts val="0"/>
              </a:spcAft>
              <a:buSzPts val="2200"/>
              <a:buChar char="■"/>
              <a:defRPr sz="1275"/>
            </a:lvl9pPr>
          </a:lstStyle>
          <a:p>
            <a:endParaRPr/>
          </a:p>
        </p:txBody>
      </p:sp>
      <p:sp>
        <p:nvSpPr>
          <p:cNvPr id="53" name="Google Shape;53;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249571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6600"/>
            </a:gs>
            <a:gs pos="81000">
              <a:srgbClr val="585A5F"/>
            </a:gs>
          </a:gsLst>
          <a:lin ang="2700006"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620334"/>
            <a:ext cx="7824800" cy="1002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1pPr>
            <a:lvl2pPr lvl="1"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2pPr>
            <a:lvl3pPr lvl="2"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3pPr>
            <a:lvl4pPr lvl="3"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4pPr>
            <a:lvl5pPr lvl="4"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5pPr>
            <a:lvl6pPr lvl="5"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6pPr>
            <a:lvl7pPr lvl="6"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7pPr>
            <a:lvl8pPr lvl="7"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8pPr>
            <a:lvl9pPr lvl="8"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609600" y="1999333"/>
            <a:ext cx="10972800" cy="4169200"/>
          </a:xfrm>
          <a:prstGeom prst="rect">
            <a:avLst/>
          </a:prstGeom>
          <a:noFill/>
          <a:ln>
            <a:noFill/>
          </a:ln>
          <a:effectLst>
            <a:outerShdw blurRad="42863" dist="9525" dir="5400000" algn="bl" rotWithShape="0">
              <a:schemeClr val="dk1">
                <a:alpha val="20000"/>
              </a:schemeClr>
            </a:outerShdw>
          </a:effectLst>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1"/>
              </a:buClr>
              <a:buSzPts val="1800"/>
              <a:buFont typeface="Patrick Hand"/>
              <a:buChar char="✔"/>
              <a:defRPr sz="2600">
                <a:solidFill>
                  <a:schemeClr val="lt1"/>
                </a:solidFill>
                <a:latin typeface="Patrick Hand"/>
                <a:ea typeface="Patrick Hand"/>
                <a:cs typeface="Patrick Hand"/>
                <a:sym typeface="Patrick Hand"/>
              </a:defRPr>
            </a:lvl1pPr>
            <a:lvl2pPr marL="914400" lvl="1"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2pPr>
            <a:lvl3pPr marL="1371600" lvl="2"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3pPr>
            <a:lvl4pPr marL="1828800" lvl="3"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4pPr>
            <a:lvl5pPr marL="2286000" lvl="4"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5pPr>
            <a:lvl6pPr marL="2743200" lvl="5"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6pPr>
            <a:lvl7pPr marL="3200400" lvl="6"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7pPr>
            <a:lvl8pPr marL="3657600" lvl="7"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8pPr>
            <a:lvl9pPr marL="4114800" lvl="8"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9pPr>
          </a:lstStyle>
          <a:p>
            <a:endParaRPr/>
          </a:p>
        </p:txBody>
      </p:sp>
      <p:sp>
        <p:nvSpPr>
          <p:cNvPr id="8" name="Google Shape;8;p1"/>
          <p:cNvSpPr txBox="1">
            <a:spLocks noGrp="1"/>
          </p:cNvSpPr>
          <p:nvPr>
            <p:ph type="sldNum" idx="12"/>
          </p:nvPr>
        </p:nvSpPr>
        <p:spPr>
          <a:xfrm>
            <a:off x="11307445" y="6333135"/>
            <a:ext cx="731600" cy="524800"/>
          </a:xfrm>
          <a:prstGeom prst="rect">
            <a:avLst/>
          </a:prstGeom>
          <a:noFill/>
          <a:ln>
            <a:noFill/>
          </a:ln>
        </p:spPr>
        <p:txBody>
          <a:bodyPr spcFirstLastPara="1" wrap="square" lIns="0" tIns="0" rIns="0" bIns="0" anchor="ctr" anchorCtr="0">
            <a:noAutofit/>
          </a:bodyPr>
          <a:lstStyle>
            <a:lvl1pPr lvl="0" algn="r" rtl="0">
              <a:buNone/>
              <a:defRPr sz="753">
                <a:solidFill>
                  <a:schemeClr val="dk1"/>
                </a:solidFill>
                <a:latin typeface="Caveat Brush"/>
                <a:ea typeface="Caveat Brush"/>
                <a:cs typeface="Caveat Brush"/>
                <a:sym typeface="Caveat Brush"/>
              </a:defRPr>
            </a:lvl1pPr>
            <a:lvl2pPr lvl="1" algn="r" rtl="0">
              <a:buNone/>
              <a:defRPr sz="753">
                <a:solidFill>
                  <a:schemeClr val="dk1"/>
                </a:solidFill>
                <a:latin typeface="Caveat Brush"/>
                <a:ea typeface="Caveat Brush"/>
                <a:cs typeface="Caveat Brush"/>
                <a:sym typeface="Caveat Brush"/>
              </a:defRPr>
            </a:lvl2pPr>
            <a:lvl3pPr lvl="2" algn="r" rtl="0">
              <a:buNone/>
              <a:defRPr sz="753">
                <a:solidFill>
                  <a:schemeClr val="dk1"/>
                </a:solidFill>
                <a:latin typeface="Caveat Brush"/>
                <a:ea typeface="Caveat Brush"/>
                <a:cs typeface="Caveat Brush"/>
                <a:sym typeface="Caveat Brush"/>
              </a:defRPr>
            </a:lvl3pPr>
            <a:lvl4pPr lvl="3" algn="r" rtl="0">
              <a:buNone/>
              <a:defRPr sz="753">
                <a:solidFill>
                  <a:schemeClr val="dk1"/>
                </a:solidFill>
                <a:latin typeface="Caveat Brush"/>
                <a:ea typeface="Caveat Brush"/>
                <a:cs typeface="Caveat Brush"/>
                <a:sym typeface="Caveat Brush"/>
              </a:defRPr>
            </a:lvl4pPr>
            <a:lvl5pPr lvl="4" algn="r" rtl="0">
              <a:buNone/>
              <a:defRPr sz="753">
                <a:solidFill>
                  <a:schemeClr val="dk1"/>
                </a:solidFill>
                <a:latin typeface="Caveat Brush"/>
                <a:ea typeface="Caveat Brush"/>
                <a:cs typeface="Caveat Brush"/>
                <a:sym typeface="Caveat Brush"/>
              </a:defRPr>
            </a:lvl5pPr>
            <a:lvl6pPr lvl="5" algn="r" rtl="0">
              <a:buNone/>
              <a:defRPr sz="753">
                <a:solidFill>
                  <a:schemeClr val="dk1"/>
                </a:solidFill>
                <a:latin typeface="Caveat Brush"/>
                <a:ea typeface="Caveat Brush"/>
                <a:cs typeface="Caveat Brush"/>
                <a:sym typeface="Caveat Brush"/>
              </a:defRPr>
            </a:lvl6pPr>
            <a:lvl7pPr lvl="6" algn="r" rtl="0">
              <a:buNone/>
              <a:defRPr sz="753">
                <a:solidFill>
                  <a:schemeClr val="dk1"/>
                </a:solidFill>
                <a:latin typeface="Caveat Brush"/>
                <a:ea typeface="Caveat Brush"/>
                <a:cs typeface="Caveat Brush"/>
                <a:sym typeface="Caveat Brush"/>
              </a:defRPr>
            </a:lvl7pPr>
            <a:lvl8pPr lvl="7" algn="r" rtl="0">
              <a:buNone/>
              <a:defRPr sz="753">
                <a:solidFill>
                  <a:schemeClr val="dk1"/>
                </a:solidFill>
                <a:latin typeface="Caveat Brush"/>
                <a:ea typeface="Caveat Brush"/>
                <a:cs typeface="Caveat Brush"/>
                <a:sym typeface="Caveat Brush"/>
              </a:defRPr>
            </a:lvl8pPr>
            <a:lvl9pPr lvl="8" algn="r" rtl="0">
              <a:buNone/>
              <a:defRPr sz="753">
                <a:solidFill>
                  <a:schemeClr val="dk1"/>
                </a:solidFill>
                <a:latin typeface="Caveat Brush"/>
                <a:ea typeface="Caveat Brush"/>
                <a:cs typeface="Caveat Brush"/>
                <a:sym typeface="Caveat Brush"/>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62679930"/>
      </p:ext>
    </p:extLst>
  </p:cSld>
  <p:clrMap bg1="lt1" tx1="dk1" bg2="dk2" tx2="lt2" accent1="accent1" accent2="accent2" accent3="accent3" accent4="accent4" accent5="accent5" accent6="accent6" hlink="hlink" folHlink="folHlink"/>
  <p:sldLayoutIdLst>
    <p:sldLayoutId id="2147483661"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647413"/>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TOCOI CREEK HIGH SCHOOL</a:t>
            </a:r>
            <a:br>
              <a:rPr lang="en-US" sz="3200" dirty="0">
                <a:latin typeface="KG Red Hands" panose="02000505000000020004" pitchFamily="2" charset="0"/>
              </a:rPr>
            </a:br>
            <a:endParaRPr sz="3200" dirty="0">
              <a:latin typeface="KG Red Hands" panose="02000505000000020004" pitchFamily="2" charset="0"/>
            </a:endParaRPr>
          </a:p>
        </p:txBody>
      </p:sp>
      <p:pic>
        <p:nvPicPr>
          <p:cNvPr id="10" name="Picture 9" descr="Logo&#10;&#10;Description automatically generated">
            <a:extLst>
              <a:ext uri="{FF2B5EF4-FFF2-40B4-BE49-F238E27FC236}">
                <a16:creationId xmlns:a16="http://schemas.microsoft.com/office/drawing/2014/main" id="{87D9CAC0-8F27-44B4-903E-C9B9FE4A946E}"/>
              </a:ext>
            </a:extLst>
          </p:cNvPr>
          <p:cNvPicPr>
            <a:picLocks noChangeAspect="1"/>
          </p:cNvPicPr>
          <p:nvPr/>
        </p:nvPicPr>
        <p:blipFill>
          <a:blip r:embed="rId3">
            <a:alphaModFix amt="50000"/>
          </a:blip>
          <a:stretch>
            <a:fillRect/>
          </a:stretch>
        </p:blipFill>
        <p:spPr>
          <a:xfrm>
            <a:off x="6384022" y="647413"/>
            <a:ext cx="795093" cy="883270"/>
          </a:xfrm>
          <a:prstGeom prst="rect">
            <a:avLst/>
          </a:prstGeom>
        </p:spPr>
      </p:pic>
      <p:sp>
        <p:nvSpPr>
          <p:cNvPr id="7" name="TextBox 6">
            <a:extLst>
              <a:ext uri="{FF2B5EF4-FFF2-40B4-BE49-F238E27FC236}">
                <a16:creationId xmlns:a16="http://schemas.microsoft.com/office/drawing/2014/main" id="{193071B8-9960-40E1-A308-841E9A3A9594}"/>
              </a:ext>
            </a:extLst>
          </p:cNvPr>
          <p:cNvSpPr txBox="1"/>
          <p:nvPr/>
        </p:nvSpPr>
        <p:spPr>
          <a:xfrm>
            <a:off x="198758" y="1165939"/>
            <a:ext cx="609460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A1135"/>
                </a:solidFill>
                <a:effectLst/>
                <a:uLnTx/>
                <a:uFillTx/>
                <a:latin typeface="KG Red Hands" panose="02000505000000020004" pitchFamily="2" charset="0"/>
                <a:ea typeface="+mn-ea"/>
                <a:cs typeface="+mn-cs"/>
              </a:rPr>
              <a:t>2021 – 2022 Open House</a:t>
            </a:r>
            <a:endParaRPr kumimoji="0" lang="en-US" sz="1800" b="0" i="0" u="none" strike="noStrike" kern="1200" cap="none" spc="0" normalizeH="0" baseline="0" noProof="0" dirty="0">
              <a:ln>
                <a:noFill/>
              </a:ln>
              <a:solidFill>
                <a:srgbClr val="1A1135"/>
              </a:solidFill>
              <a:effectLst/>
              <a:uLnTx/>
              <a:uFillTx/>
              <a:latin typeface="Arial"/>
              <a:ea typeface="+mn-ea"/>
              <a:cs typeface="+mn-cs"/>
            </a:endParaRPr>
          </a:p>
        </p:txBody>
      </p:sp>
      <p:sp>
        <p:nvSpPr>
          <p:cNvPr id="11" name="TextBox 10">
            <a:extLst>
              <a:ext uri="{FF2B5EF4-FFF2-40B4-BE49-F238E27FC236}">
                <a16:creationId xmlns:a16="http://schemas.microsoft.com/office/drawing/2014/main" id="{2DAE2E60-29C2-4BC8-A7F6-F14F17E5C43C}"/>
              </a:ext>
            </a:extLst>
          </p:cNvPr>
          <p:cNvSpPr txBox="1"/>
          <p:nvPr/>
        </p:nvSpPr>
        <p:spPr>
          <a:xfrm>
            <a:off x="1966132" y="4752051"/>
            <a:ext cx="609460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n-ea"/>
                <a:cs typeface="+mn-cs"/>
              </a:rPr>
              <a:t>Coach</a:t>
            </a: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n-ea"/>
                <a:cs typeface="+mn-cs"/>
              </a:rPr>
              <a:t> </a:t>
            </a:r>
            <a:r>
              <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n-ea"/>
                <a:cs typeface="+mn-cs"/>
              </a:rPr>
              <a:t>Blackmon</a:t>
            </a:r>
          </a:p>
        </p:txBody>
      </p:sp>
      <p:sp>
        <p:nvSpPr>
          <p:cNvPr id="12" name="Google Shape;139;p21">
            <a:extLst>
              <a:ext uri="{FF2B5EF4-FFF2-40B4-BE49-F238E27FC236}">
                <a16:creationId xmlns:a16="http://schemas.microsoft.com/office/drawing/2014/main" id="{778BD3AC-8682-4C3E-AE55-92EAC9CFD2DC}"/>
              </a:ext>
            </a:extLst>
          </p:cNvPr>
          <p:cNvSpPr txBox="1">
            <a:spLocks/>
          </p:cNvSpPr>
          <p:nvPr/>
        </p:nvSpPr>
        <p:spPr>
          <a:xfrm>
            <a:off x="1966132" y="2203868"/>
            <a:ext cx="8291965" cy="267430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1pPr>
            <a:lvl2pPr marR="0" lvl="1"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2pPr>
            <a:lvl3pPr marR="0" lvl="2"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3pPr>
            <a:lvl4pPr marR="0" lvl="3"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4pPr>
            <a:lvl5pPr marR="0" lvl="4"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5pPr>
            <a:lvl6pPr marR="0" lvl="5"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6pPr>
            <a:lvl7pPr marR="0" lvl="6"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7pPr>
            <a:lvl8pPr marR="0" lvl="7"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8pPr>
            <a:lvl9pPr marR="0" lvl="8"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9pPr>
          </a:lstStyle>
          <a:p>
            <a:pPr algn="ctr">
              <a:buClr>
                <a:srgbClr val="1A1135"/>
              </a:buClr>
              <a:defRPr/>
            </a:pPr>
            <a:endParaRPr lang="en-US" sz="1800" b="1" dirty="0">
              <a:effectLst/>
              <a:latin typeface="Book Antiqua" panose="02040602050305030304" pitchFamily="18" charset="0"/>
              <a:ea typeface="Times New Roman" panose="02020603050405020304" pitchFamily="18" charset="0"/>
              <a:cs typeface="Tahoma" panose="020B0604030504040204" pitchFamily="34" charset="0"/>
            </a:endParaRPr>
          </a:p>
          <a:p>
            <a:pPr>
              <a:buClr>
                <a:srgbClr val="1A1135"/>
              </a:buClr>
              <a:defRPr/>
            </a:pPr>
            <a:r>
              <a:rPr lang="en-US" sz="4400" b="1" dirty="0">
                <a:solidFill>
                  <a:schemeClr val="bg1"/>
                </a:solidFill>
                <a:effectLst/>
                <a:latin typeface="Bernard MT Condensed" panose="02050806060905020404" pitchFamily="18" charset="0"/>
                <a:ea typeface="Times New Roman" panose="02020603050405020304" pitchFamily="18" charset="0"/>
                <a:cs typeface="Tahoma" panose="020B0604030504040204" pitchFamily="34" charset="0"/>
              </a:rPr>
              <a:t>Weight Training</a:t>
            </a:r>
          </a:p>
          <a:p>
            <a:pPr algn="ctr">
              <a:buClr>
                <a:srgbClr val="1A1135"/>
              </a:buClr>
              <a:defRPr/>
            </a:pPr>
            <a:r>
              <a:rPr lang="en-US" sz="4400" b="1" dirty="0">
                <a:solidFill>
                  <a:schemeClr val="bg1"/>
                </a:solidFill>
                <a:effectLst/>
                <a:latin typeface="Bernard MT Condensed" panose="02050806060905020404" pitchFamily="18" charset="0"/>
                <a:ea typeface="Times New Roman" panose="02020603050405020304" pitchFamily="18" charset="0"/>
                <a:cs typeface="Tahoma" panose="020B0604030504040204" pitchFamily="34" charset="0"/>
              </a:rPr>
              <a:t>African American History Honors </a:t>
            </a:r>
            <a:endParaRPr lang="en-US" sz="6000" kern="0" dirty="0">
              <a:solidFill>
                <a:srgbClr val="1A1135"/>
              </a:solidFill>
              <a:effectLst>
                <a:outerShdw blurRad="38100" dist="38100" dir="2700000" algn="tl">
                  <a:srgbClr val="000000">
                    <a:alpha val="43137"/>
                  </a:srgbClr>
                </a:outerShdw>
              </a:effectLst>
              <a:highlight>
                <a:srgbClr val="FFFF00"/>
              </a:highlight>
              <a:latin typeface="KG Red Hands" panose="02000505000000020004" pitchFamily="2" charset="0"/>
              <a:ea typeface="Times New Roman" panose="02020603050405020304" pitchFamily="18" charset="0"/>
              <a:cs typeface="Tahoma" panose="020B0604030504040204" pitchFamily="34" charset="0"/>
            </a:endParaRPr>
          </a:p>
          <a:p>
            <a:pPr algn="ctr">
              <a:buClr>
                <a:srgbClr val="1A1135"/>
              </a:buClr>
              <a:defRPr/>
            </a:pPr>
            <a:endPar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7A97FB5B-494B-48E0-A412-61651F551397}"/>
              </a:ext>
            </a:extLst>
          </p:cNvPr>
          <p:cNvGraphicFramePr/>
          <p:nvPr>
            <p:extLst>
              <p:ext uri="{D42A27DB-BD31-4B8C-83A1-F6EECF244321}">
                <p14:modId xmlns:p14="http://schemas.microsoft.com/office/powerpoint/2010/main" val="53277252"/>
              </p:ext>
            </p:extLst>
          </p:nvPr>
        </p:nvGraphicFramePr>
        <p:xfrm>
          <a:off x="7764739" y="1514433"/>
          <a:ext cx="5934483" cy="4723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Google Shape;139;p21">
            <a:extLst>
              <a:ext uri="{FF2B5EF4-FFF2-40B4-BE49-F238E27FC236}">
                <a16:creationId xmlns:a16="http://schemas.microsoft.com/office/drawing/2014/main" id="{780B09DD-D281-4A98-A882-8990DEF6CCCE}"/>
              </a:ext>
            </a:extLst>
          </p:cNvPr>
          <p:cNvSpPr txBox="1">
            <a:spLocks noGrp="1"/>
          </p:cNvSpPr>
          <p:nvPr>
            <p:ph type="title"/>
          </p:nvPr>
        </p:nvSpPr>
        <p:spPr>
          <a:xfrm>
            <a:off x="796963" y="561955"/>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About Coach Blackmon</a:t>
            </a:r>
            <a:endParaRPr sz="3200" dirty="0">
              <a:latin typeface="KG Red Hands" panose="02000505000000020004" pitchFamily="2" charset="0"/>
            </a:endParaRPr>
          </a:p>
        </p:txBody>
      </p:sp>
      <p:sp>
        <p:nvSpPr>
          <p:cNvPr id="16" name="Rectangle 15">
            <a:extLst>
              <a:ext uri="{FF2B5EF4-FFF2-40B4-BE49-F238E27FC236}">
                <a16:creationId xmlns:a16="http://schemas.microsoft.com/office/drawing/2014/main" id="{0859703F-1D1D-44CE-9E9E-C0A7AE7B73D6}"/>
              </a:ext>
            </a:extLst>
          </p:cNvPr>
          <p:cNvSpPr/>
          <p:nvPr/>
        </p:nvSpPr>
        <p:spPr>
          <a:xfrm>
            <a:off x="401652" y="2085174"/>
            <a:ext cx="6725541" cy="3939611"/>
          </a:xfrm>
          <a:prstGeom prst="rect">
            <a:avLst/>
          </a:prstGeom>
          <a:solidFill>
            <a:srgbClr val="CCCC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Billy Blackmon joins the Tocoi Creek faculty after spending three years in San Antonio, Texas. During his time in Texas, Coach Blackmon served as Athletic Director at St. Gregory the Great Catholic School. Prior to Texas Coach Blackmon had stops at Newberry High School, Baldwin High School, and PK Yonge. </a:t>
            </a:r>
          </a:p>
        </p:txBody>
      </p:sp>
    </p:spTree>
    <p:extLst>
      <p:ext uri="{BB962C8B-B14F-4D97-AF65-F5344CB8AC3E}">
        <p14:creationId xmlns:p14="http://schemas.microsoft.com/office/powerpoint/2010/main" val="294519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COMMUNICATION AND PARENT CONFERENCES</a:t>
            </a:r>
            <a:endParaRPr sz="3200" dirty="0">
              <a:latin typeface="KG Red Hands" panose="02000505000000020004" pitchFamily="2" charset="0"/>
            </a:endParaRPr>
          </a:p>
        </p:txBody>
      </p:sp>
      <p:sp>
        <p:nvSpPr>
          <p:cNvPr id="2" name="TextBox 1">
            <a:extLst>
              <a:ext uri="{FF2B5EF4-FFF2-40B4-BE49-F238E27FC236}">
                <a16:creationId xmlns:a16="http://schemas.microsoft.com/office/drawing/2014/main" id="{633D7452-025D-4746-8E1F-733FFAB3C80E}"/>
              </a:ext>
            </a:extLst>
          </p:cNvPr>
          <p:cNvSpPr txBox="1"/>
          <p:nvPr/>
        </p:nvSpPr>
        <p:spPr>
          <a:xfrm>
            <a:off x="491334" y="2693358"/>
            <a:ext cx="10494628" cy="1569660"/>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sz="3200" dirty="0">
                <a:highlight>
                  <a:srgbClr val="F37928"/>
                </a:highlight>
                <a:latin typeface="HelloRecess" panose="02000603000000000000" pitchFamily="2" charset="0"/>
                <a:ea typeface="HelloRecess" panose="02000603000000000000" pitchFamily="2" charset="0"/>
              </a:rPr>
              <a:t>Billy.Blackmon@stjohns.k12.fl.us</a:t>
            </a:r>
            <a:br>
              <a:rPr lang="en-US" sz="3200" dirty="0">
                <a:highlight>
                  <a:srgbClr val="FFFF00"/>
                </a:highlight>
                <a:latin typeface="HelloRecess" panose="02000603000000000000" pitchFamily="2" charset="0"/>
                <a:ea typeface="HelloRecess" panose="02000603000000000000" pitchFamily="2" charset="0"/>
              </a:rPr>
            </a:br>
            <a:endParaRPr lang="en-US" sz="3200" dirty="0">
              <a:highlight>
                <a:srgbClr val="FFFF00"/>
              </a:highlight>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sz="3200" dirty="0">
                <a:highlight>
                  <a:srgbClr val="F37928"/>
                </a:highlight>
                <a:latin typeface="HelloRecess" panose="02000603000000000000" pitchFamily="2" charset="0"/>
                <a:ea typeface="HelloRecess" panose="02000603000000000000" pitchFamily="2" charset="0"/>
              </a:rPr>
              <a:t>Please feel free to reach out via email at any time. </a:t>
            </a:r>
            <a:endParaRPr lang="en-US" sz="3200" dirty="0">
              <a:highlight>
                <a:srgbClr val="FFFF00"/>
              </a:highlight>
              <a:latin typeface="HelloRecess" panose="02000603000000000000" pitchFamily="2" charset="0"/>
              <a:ea typeface="HelloRecess" panose="02000603000000000000" pitchFamily="2" charset="0"/>
            </a:endParaRPr>
          </a:p>
        </p:txBody>
      </p:sp>
      <p:sp>
        <p:nvSpPr>
          <p:cNvPr id="9" name="TextBox 8">
            <a:extLst>
              <a:ext uri="{FF2B5EF4-FFF2-40B4-BE49-F238E27FC236}">
                <a16:creationId xmlns:a16="http://schemas.microsoft.com/office/drawing/2014/main" id="{225F924A-0D0D-4E59-AECA-0860BF5FA516}"/>
              </a:ext>
            </a:extLst>
          </p:cNvPr>
          <p:cNvSpPr txBox="1"/>
          <p:nvPr/>
        </p:nvSpPr>
        <p:spPr>
          <a:xfrm>
            <a:off x="848686" y="5762868"/>
            <a:ext cx="10494628" cy="523220"/>
          </a:xfrm>
          <a:prstGeom prst="rect">
            <a:avLst/>
          </a:prstGeom>
          <a:solidFill>
            <a:srgbClr val="F37928"/>
          </a:solidFill>
          <a:ln>
            <a:solidFill>
              <a:srgbClr val="F37928"/>
            </a:solidFill>
          </a:ln>
        </p:spPr>
        <p:txBody>
          <a:bodyPr wrap="square" rtlCol="0">
            <a:spAutoFit/>
          </a:bodyPr>
          <a:lstStyle/>
          <a:p>
            <a:r>
              <a:rPr lang="en-US" sz="1400" i="1" dirty="0">
                <a:latin typeface="HelloRecess" panose="02000603000000000000" pitchFamily="2" charset="0"/>
                <a:ea typeface="HelloRecess" panose="02000603000000000000" pitchFamily="2" charset="0"/>
              </a:rPr>
              <a:t>IT IS IMPORTANT TO NOTE THAT ST. JOHN’S COUNTY SCHOOL DISTRICT TEACHERS HAVE UP TO 48 SCHOOL HOURS TO RESPOND TO A REQUEST FOR CONTACT. PLEASE DO NOT SUBMIT TIME SENSITIVE CONCERNS VIA EMAIL. </a:t>
            </a:r>
          </a:p>
        </p:txBody>
      </p:sp>
    </p:spTree>
    <p:extLst>
      <p:ext uri="{BB962C8B-B14F-4D97-AF65-F5344CB8AC3E}">
        <p14:creationId xmlns:p14="http://schemas.microsoft.com/office/powerpoint/2010/main" val="19767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solidFill>
                  <a:schemeClr val="bg1"/>
                </a:solidFill>
                <a:highlight>
                  <a:srgbClr val="F37928"/>
                </a:highlight>
                <a:latin typeface="KG Red Hands" panose="02000505000000020004" pitchFamily="2" charset="0"/>
              </a:rPr>
              <a:t>Weight Training </a:t>
            </a:r>
            <a:endParaRPr sz="3200" dirty="0">
              <a:solidFill>
                <a:schemeClr val="bg1"/>
              </a:solidFill>
              <a:highlight>
                <a:srgbClr val="F37928"/>
              </a:highlight>
              <a:latin typeface="KG Red Hands" panose="02000505000000020004" pitchFamily="2" charset="0"/>
            </a:endParaRPr>
          </a:p>
        </p:txBody>
      </p:sp>
      <p:sp>
        <p:nvSpPr>
          <p:cNvPr id="3" name="TextBox 2">
            <a:extLst>
              <a:ext uri="{FF2B5EF4-FFF2-40B4-BE49-F238E27FC236}">
                <a16:creationId xmlns:a16="http://schemas.microsoft.com/office/drawing/2014/main" id="{4FAF7B0C-B50C-46E6-95A7-E80530C279A1}"/>
              </a:ext>
            </a:extLst>
          </p:cNvPr>
          <p:cNvSpPr txBox="1"/>
          <p:nvPr/>
        </p:nvSpPr>
        <p:spPr>
          <a:xfrm>
            <a:off x="848686" y="2431748"/>
            <a:ext cx="10494628" cy="3785652"/>
          </a:xfrm>
          <a:prstGeom prst="rect">
            <a:avLst/>
          </a:prstGeom>
          <a:solidFill>
            <a:schemeClr val="bg1"/>
          </a:solidFill>
          <a:ln>
            <a:solidFill>
              <a:schemeClr val="bg1"/>
            </a:solidFill>
          </a:ln>
        </p:spPr>
        <p:txBody>
          <a:bodyPr wrap="square" rtlCol="0">
            <a:spAutoFit/>
          </a:bodyPr>
          <a:lstStyle/>
          <a:p>
            <a:pPr algn="l" rtl="0" fontAlgn="base"/>
            <a:r>
              <a:rPr lang="en-US" sz="2000" b="1" i="0" dirty="0">
                <a:solidFill>
                  <a:srgbClr val="000000"/>
                </a:solidFill>
                <a:effectLst/>
                <a:latin typeface="Times New Roman" panose="02020603050405020304" pitchFamily="18" charset="0"/>
              </a:rPr>
              <a:t>Course Overview /Major Concepts </a:t>
            </a:r>
            <a:r>
              <a:rPr lang="en-US" sz="2000" b="0" i="0" dirty="0">
                <a:solidFill>
                  <a:srgbClr val="000000"/>
                </a:solidFill>
                <a:effectLst/>
                <a:latin typeface="Times New Roman" panose="02020603050405020304" pitchFamily="18" charset="0"/>
              </a:rPr>
              <a:t> </a:t>
            </a:r>
          </a:p>
          <a:p>
            <a:pPr algn="l" rtl="0" fontAlgn="base"/>
            <a:r>
              <a:rPr lang="en-US" sz="2000" b="0" i="0" dirty="0">
                <a:solidFill>
                  <a:srgbClr val="000000"/>
                </a:solidFill>
                <a:effectLst/>
                <a:latin typeface="Times New Roman" panose="02020603050405020304" pitchFamily="18" charset="0"/>
              </a:rPr>
              <a:t>The purpose of this course is to provide students with the opportunity to demonstrate appropriate technique, care of equipment, respect for facilities and safe behaviors while participating in a variety of lifts and physical activities. Students will develop skills, learn strategies and maintain or improve their level of fitness. </a:t>
            </a:r>
          </a:p>
          <a:p>
            <a:pPr algn="l" rtl="0" fontAlgn="base"/>
            <a:r>
              <a:rPr lang="en-US" sz="2000" b="0" i="0" dirty="0">
                <a:solidFill>
                  <a:srgbClr val="000000"/>
                </a:solidFill>
                <a:effectLst/>
                <a:latin typeface="Times New Roman" panose="02020603050405020304" pitchFamily="18" charset="0"/>
              </a:rPr>
              <a:t> </a:t>
            </a:r>
          </a:p>
          <a:p>
            <a:pPr algn="l" rtl="0" fontAlgn="base"/>
            <a:r>
              <a:rPr lang="en-US" sz="2000" b="1" i="0" dirty="0">
                <a:solidFill>
                  <a:srgbClr val="000000"/>
                </a:solidFill>
                <a:effectLst/>
                <a:latin typeface="Times New Roman" panose="02020603050405020304" pitchFamily="18" charset="0"/>
              </a:rPr>
              <a:t>Major Concepts</a:t>
            </a:r>
            <a:r>
              <a:rPr lang="en-US" sz="2000" b="0" i="0" dirty="0">
                <a:solidFill>
                  <a:srgbClr val="000000"/>
                </a:solidFill>
                <a:effectLst/>
                <a:latin typeface="Times New Roman" panose="02020603050405020304" pitchFamily="18" charset="0"/>
              </a:rPr>
              <a:t> </a:t>
            </a:r>
          </a:p>
          <a:p>
            <a:pPr algn="l" rtl="0" fontAlgn="base"/>
            <a:r>
              <a:rPr lang="en-US" sz="2000" b="0" i="0" dirty="0">
                <a:solidFill>
                  <a:srgbClr val="000000"/>
                </a:solidFill>
                <a:effectLst/>
                <a:latin typeface="Times New Roman" panose="02020603050405020304" pitchFamily="18" charset="0"/>
              </a:rPr>
              <a:t>Students will demonstrate.... </a:t>
            </a:r>
          </a:p>
          <a:p>
            <a:pPr algn="l" rtl="0" fontAlgn="base">
              <a:buFont typeface="Arial" panose="020B0604020202020204" pitchFamily="34" charset="0"/>
              <a:buChar char="•"/>
            </a:pPr>
            <a:r>
              <a:rPr lang="en-US" sz="2000" b="0" i="0" dirty="0">
                <a:solidFill>
                  <a:srgbClr val="000000"/>
                </a:solidFill>
                <a:effectLst/>
                <a:latin typeface="Times New Roman" panose="02020603050405020304" pitchFamily="18" charset="0"/>
              </a:rPr>
              <a:t>use of techniques, strategies, and etiquette of properly performing lifts. </a:t>
            </a:r>
          </a:p>
          <a:p>
            <a:pPr algn="l" rtl="0" fontAlgn="base">
              <a:buFont typeface="Arial" panose="020B0604020202020204" pitchFamily="34" charset="0"/>
              <a:buChar char="•"/>
            </a:pPr>
            <a:r>
              <a:rPr lang="en-US" sz="2000" b="0" i="0" dirty="0">
                <a:solidFill>
                  <a:srgbClr val="000000"/>
                </a:solidFill>
                <a:effectLst/>
                <a:latin typeface="Times New Roman" panose="02020603050405020304" pitchFamily="18" charset="0"/>
              </a:rPr>
              <a:t>knowledge of rules and terminology. </a:t>
            </a:r>
          </a:p>
          <a:p>
            <a:pPr algn="l" rtl="0" fontAlgn="base">
              <a:buFont typeface="Arial" panose="020B0604020202020204" pitchFamily="34" charset="0"/>
              <a:buChar char="•"/>
            </a:pPr>
            <a:r>
              <a:rPr lang="en-US" sz="2000" b="0" i="0" dirty="0">
                <a:solidFill>
                  <a:srgbClr val="000000"/>
                </a:solidFill>
                <a:effectLst/>
                <a:latin typeface="Times New Roman" panose="02020603050405020304" pitchFamily="18" charset="0"/>
              </a:rPr>
              <a:t>an improved level of skill in a variety of exercises and lifts. </a:t>
            </a:r>
          </a:p>
          <a:p>
            <a:pPr algn="l" rtl="0" fontAlgn="base">
              <a:buFont typeface="Arial" panose="020B0604020202020204" pitchFamily="34" charset="0"/>
              <a:buChar char="•"/>
            </a:pPr>
            <a:r>
              <a:rPr lang="en-US" sz="2000" b="0" i="0" dirty="0">
                <a:solidFill>
                  <a:srgbClr val="000000"/>
                </a:solidFill>
                <a:effectLst/>
                <a:latin typeface="Times New Roman" panose="02020603050405020304" pitchFamily="18" charset="0"/>
              </a:rPr>
              <a:t>use of safety practices as it relates to overall weight room and the equipment. </a:t>
            </a:r>
          </a:p>
        </p:txBody>
      </p:sp>
    </p:spTree>
    <p:extLst>
      <p:ext uri="{BB962C8B-B14F-4D97-AF65-F5344CB8AC3E}">
        <p14:creationId xmlns:p14="http://schemas.microsoft.com/office/powerpoint/2010/main" val="122946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highlight>
                  <a:srgbClr val="F37928"/>
                </a:highlight>
                <a:latin typeface="KG Red Hands" panose="02000505000000020004" pitchFamily="2" charset="0"/>
              </a:rPr>
              <a:t>Weight Training </a:t>
            </a:r>
            <a:endParaRPr sz="3200" dirty="0">
              <a:highlight>
                <a:srgbClr val="F37928"/>
              </a:highlight>
              <a:latin typeface="KG Red Hands" panose="02000505000000020004" pitchFamily="2" charset="0"/>
            </a:endParaRPr>
          </a:p>
        </p:txBody>
      </p:sp>
      <p:sp>
        <p:nvSpPr>
          <p:cNvPr id="3" name="TextBox 2">
            <a:extLst>
              <a:ext uri="{FF2B5EF4-FFF2-40B4-BE49-F238E27FC236}">
                <a16:creationId xmlns:a16="http://schemas.microsoft.com/office/drawing/2014/main" id="{4FAF7B0C-B50C-46E6-95A7-E80530C279A1}"/>
              </a:ext>
            </a:extLst>
          </p:cNvPr>
          <p:cNvSpPr txBox="1"/>
          <p:nvPr/>
        </p:nvSpPr>
        <p:spPr>
          <a:xfrm>
            <a:off x="659500" y="2232051"/>
            <a:ext cx="10494628" cy="2031325"/>
          </a:xfrm>
          <a:prstGeom prst="rect">
            <a:avLst/>
          </a:prstGeom>
          <a:solidFill>
            <a:schemeClr val="bg1"/>
          </a:solidFill>
          <a:ln>
            <a:solidFill>
              <a:schemeClr val="bg1"/>
            </a:solidFill>
          </a:ln>
        </p:spPr>
        <p:txBody>
          <a:bodyPr wrap="square" rtlCol="0">
            <a:spAutoFit/>
          </a:bodyPr>
          <a:lstStyle/>
          <a:p>
            <a:r>
              <a:rPr lang="en-US" u="sng" dirty="0">
                <a:latin typeface="HelloRecess" panose="02000603000000000000" pitchFamily="2" charset="0"/>
                <a:ea typeface="HelloRecess" panose="02000603000000000000" pitchFamily="2" charset="0"/>
              </a:rPr>
              <a:t>Weekly Schedule </a:t>
            </a:r>
          </a:p>
          <a:p>
            <a:r>
              <a:rPr lang="en-US" dirty="0">
                <a:latin typeface="HelloRecess" panose="02000603000000000000" pitchFamily="2" charset="0"/>
                <a:ea typeface="HelloRecess" panose="02000603000000000000" pitchFamily="2" charset="0"/>
              </a:rPr>
              <a:t>Monday- Upper Body</a:t>
            </a:r>
          </a:p>
          <a:p>
            <a:r>
              <a:rPr lang="en-US" dirty="0">
                <a:latin typeface="HelloRecess" panose="02000603000000000000" pitchFamily="2" charset="0"/>
                <a:ea typeface="HelloRecess" panose="02000603000000000000" pitchFamily="2" charset="0"/>
              </a:rPr>
              <a:t>Tuesday- Cardio/ Lower Body</a:t>
            </a:r>
          </a:p>
          <a:p>
            <a:r>
              <a:rPr lang="en-US" dirty="0">
                <a:latin typeface="HelloRecess" panose="02000603000000000000" pitchFamily="2" charset="0"/>
                <a:ea typeface="HelloRecess" panose="02000603000000000000" pitchFamily="2" charset="0"/>
              </a:rPr>
              <a:t>Wednesday- Target Muscle/Core </a:t>
            </a:r>
          </a:p>
          <a:p>
            <a:r>
              <a:rPr lang="en-US" dirty="0">
                <a:latin typeface="HelloRecess" panose="02000603000000000000" pitchFamily="2" charset="0"/>
                <a:ea typeface="HelloRecess" panose="02000603000000000000" pitchFamily="2" charset="0"/>
              </a:rPr>
              <a:t>Thursday- Cardio/ Upper Body</a:t>
            </a:r>
          </a:p>
          <a:p>
            <a:r>
              <a:rPr lang="en-US" dirty="0">
                <a:latin typeface="HelloRecess" panose="02000603000000000000" pitchFamily="2" charset="0"/>
                <a:ea typeface="HelloRecess" panose="02000603000000000000" pitchFamily="2" charset="0"/>
              </a:rPr>
              <a:t>Friday- Lower Body</a:t>
            </a:r>
          </a:p>
          <a:p>
            <a:endParaRPr lang="en-US" dirty="0">
              <a:highlight>
                <a:srgbClr val="FFFF00"/>
              </a:highlight>
              <a:latin typeface="HelloRecess" panose="02000603000000000000" pitchFamily="2" charset="0"/>
              <a:ea typeface="HelloRecess" panose="02000603000000000000" pitchFamily="2" charset="0"/>
            </a:endParaRPr>
          </a:p>
        </p:txBody>
      </p:sp>
    </p:spTree>
    <p:extLst>
      <p:ext uri="{BB962C8B-B14F-4D97-AF65-F5344CB8AC3E}">
        <p14:creationId xmlns:p14="http://schemas.microsoft.com/office/powerpoint/2010/main" val="757330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African American History</a:t>
            </a:r>
            <a:endParaRPr sz="3200" dirty="0">
              <a:latin typeface="KG Red Hands" panose="02000505000000020004" pitchFamily="2" charset="0"/>
            </a:endParaRPr>
          </a:p>
        </p:txBody>
      </p:sp>
      <p:sp>
        <p:nvSpPr>
          <p:cNvPr id="3" name="TextBox 2">
            <a:extLst>
              <a:ext uri="{FF2B5EF4-FFF2-40B4-BE49-F238E27FC236}">
                <a16:creationId xmlns:a16="http://schemas.microsoft.com/office/drawing/2014/main" id="{4FAF7B0C-B50C-46E6-95A7-E80530C279A1}"/>
              </a:ext>
            </a:extLst>
          </p:cNvPr>
          <p:cNvSpPr txBox="1"/>
          <p:nvPr/>
        </p:nvSpPr>
        <p:spPr>
          <a:xfrm>
            <a:off x="848686" y="2431748"/>
            <a:ext cx="10494628" cy="4062651"/>
          </a:xfrm>
          <a:prstGeom prst="rect">
            <a:avLst/>
          </a:prstGeom>
          <a:solidFill>
            <a:schemeClr val="bg1"/>
          </a:solidFill>
          <a:ln>
            <a:solidFill>
              <a:schemeClr val="bg1"/>
            </a:solidFill>
          </a:ln>
        </p:spPr>
        <p:txBody>
          <a:bodyPr wrap="square" rtlCol="0">
            <a:spAutoFit/>
          </a:bodyPr>
          <a:lstStyle/>
          <a:p>
            <a:pPr marL="0" marR="0">
              <a:spcBef>
                <a:spcPts val="0"/>
              </a:spcBef>
              <a:spcAft>
                <a:spcPts val="0"/>
              </a:spcAft>
            </a:pPr>
            <a:r>
              <a:rPr lang="en-US" sz="2400" b="1" i="1" u="sng" dirty="0">
                <a:effectLst/>
                <a:latin typeface="Book Antiqua" panose="02040602050305030304" pitchFamily="18" charset="0"/>
                <a:ea typeface="Times New Roman" panose="02020603050405020304" pitchFamily="18" charset="0"/>
                <a:cs typeface="Tahoma" panose="020B0604030504040204" pitchFamily="34" charset="0"/>
              </a:rPr>
              <a:t>Course Description:</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effectLst/>
                <a:latin typeface="Book Antiqua" panose="02040602050305030304" pitchFamily="18" charset="0"/>
                <a:ea typeface="Times New Roman" panose="02020603050405020304" pitchFamily="18" charset="0"/>
                <a:cs typeface="Tahoma" panose="020B0604030504040204" pitchFamily="34" charset="0"/>
              </a:rPr>
              <a:t>African American History is a semester-long elective course. We will examine the historic, economic, social and political events that helped shaped the country that we live in today. This course will be specifically targeting US history and some part of World History. The people and their experiences are the heart of this course. As we begin to understand the influences of the past, we can project how those influences may impact our nation in the future. The main goal of this course is to develop responsible, critical thinking citizens!  We will be talking about topics that some might find sensitive; however, we will look at both sides of the argument.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highlight>
                <a:srgbClr val="FFFF00"/>
              </a:highlight>
              <a:latin typeface="HelloRecess" panose="02000603000000000000" pitchFamily="2" charset="0"/>
              <a:ea typeface="HelloRecess" panose="02000603000000000000" pitchFamily="2" charset="0"/>
            </a:endParaRPr>
          </a:p>
        </p:txBody>
      </p:sp>
    </p:spTree>
    <p:extLst>
      <p:ext uri="{BB962C8B-B14F-4D97-AF65-F5344CB8AC3E}">
        <p14:creationId xmlns:p14="http://schemas.microsoft.com/office/powerpoint/2010/main" val="175881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African American History</a:t>
            </a:r>
            <a:endParaRPr sz="3200" dirty="0">
              <a:latin typeface="KG Red Hands" panose="02000505000000020004" pitchFamily="2" charset="0"/>
            </a:endParaRPr>
          </a:p>
        </p:txBody>
      </p:sp>
      <p:sp>
        <p:nvSpPr>
          <p:cNvPr id="3" name="TextBox 2">
            <a:extLst>
              <a:ext uri="{FF2B5EF4-FFF2-40B4-BE49-F238E27FC236}">
                <a16:creationId xmlns:a16="http://schemas.microsoft.com/office/drawing/2014/main" id="{4FAF7B0C-B50C-46E6-95A7-E80530C279A1}"/>
              </a:ext>
            </a:extLst>
          </p:cNvPr>
          <p:cNvSpPr txBox="1"/>
          <p:nvPr/>
        </p:nvSpPr>
        <p:spPr>
          <a:xfrm>
            <a:off x="848686" y="2431748"/>
            <a:ext cx="10494628" cy="3693319"/>
          </a:xfrm>
          <a:prstGeom prst="rect">
            <a:avLst/>
          </a:prstGeom>
          <a:solidFill>
            <a:schemeClr val="bg1"/>
          </a:solidFill>
          <a:ln>
            <a:solidFill>
              <a:schemeClr val="bg1"/>
            </a:solidFill>
          </a:ln>
        </p:spPr>
        <p:txBody>
          <a:bodyPr wrap="square" rtlCol="0">
            <a:spAutoFit/>
          </a:bodyPr>
          <a:lstStyle/>
          <a:p>
            <a:pPr marL="0" marR="0">
              <a:spcBef>
                <a:spcPts val="0"/>
              </a:spcBef>
              <a:spcAft>
                <a:spcPts val="0"/>
              </a:spcAft>
            </a:pPr>
            <a:r>
              <a:rPr lang="en-US" sz="2400" b="1" u="sng" dirty="0">
                <a:effectLst/>
                <a:latin typeface="Book Antiqua" panose="02040602050305030304" pitchFamily="18" charset="0"/>
                <a:ea typeface="Times New Roman" panose="02020603050405020304" pitchFamily="18" charset="0"/>
                <a:cs typeface="Tahoma" panose="020B0604030504040204" pitchFamily="34" charset="0"/>
              </a:rPr>
              <a:t>Course Units: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effectLst/>
                <a:latin typeface="Book Antiqua" panose="02040602050305030304" pitchFamily="18" charset="0"/>
                <a:ea typeface="Times New Roman" panose="02020603050405020304" pitchFamily="18" charset="0"/>
                <a:cs typeface="Tahoma" panose="020B0604030504040204" pitchFamily="34" charset="0"/>
              </a:rPr>
              <a:t>Transatlantic Slave Trade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effectLst/>
                <a:latin typeface="Book Antiqua" panose="02040602050305030304" pitchFamily="18" charset="0"/>
                <a:ea typeface="Times New Roman" panose="02020603050405020304" pitchFamily="18" charset="0"/>
                <a:cs typeface="Tahoma" panose="020B0604030504040204" pitchFamily="34" charset="0"/>
              </a:rPr>
              <a:t>Causes of the Civil War</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effectLst/>
                <a:latin typeface="Book Antiqua" panose="02040602050305030304" pitchFamily="18" charset="0"/>
                <a:ea typeface="Times New Roman" panose="02020603050405020304" pitchFamily="18" charset="0"/>
                <a:cs typeface="Tahoma" panose="020B0604030504040204" pitchFamily="34" charset="0"/>
              </a:rPr>
              <a:t>Civil War and Reconstruction</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effectLst/>
                <a:latin typeface="Book Antiqua" panose="02040602050305030304" pitchFamily="18" charset="0"/>
                <a:ea typeface="Times New Roman" panose="02020603050405020304" pitchFamily="18" charset="0"/>
                <a:cs typeface="Tahoma" panose="020B0604030504040204" pitchFamily="34" charset="0"/>
              </a:rPr>
              <a:t>Industrialization and Social Reform</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effectLst/>
                <a:latin typeface="Book Antiqua" panose="02040602050305030304" pitchFamily="18" charset="0"/>
                <a:ea typeface="Times New Roman" panose="02020603050405020304" pitchFamily="18" charset="0"/>
                <a:cs typeface="Tahoma" panose="020B0604030504040204" pitchFamily="34" charset="0"/>
              </a:rPr>
              <a:t>WWI</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effectLst/>
                <a:latin typeface="Book Antiqua" panose="02040602050305030304" pitchFamily="18" charset="0"/>
                <a:ea typeface="Times New Roman" panose="02020603050405020304" pitchFamily="18" charset="0"/>
                <a:cs typeface="Tahoma" panose="020B0604030504040204" pitchFamily="34" charset="0"/>
              </a:rPr>
              <a:t>Roaring 20’s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effectLst/>
                <a:latin typeface="Book Antiqua" panose="02040602050305030304" pitchFamily="18" charset="0"/>
                <a:ea typeface="Times New Roman" panose="02020603050405020304" pitchFamily="18" charset="0"/>
                <a:cs typeface="Tahoma" panose="020B0604030504040204" pitchFamily="34" charset="0"/>
              </a:rPr>
              <a:t>Post- WWII Civil Rights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effectLst/>
                <a:latin typeface="Book Antiqua" panose="02040602050305030304" pitchFamily="18" charset="0"/>
                <a:ea typeface="Times New Roman" panose="02020603050405020304" pitchFamily="18" charset="0"/>
                <a:cs typeface="Tahoma" panose="020B0604030504040204" pitchFamily="34" charset="0"/>
              </a:rPr>
              <a:t>21</a:t>
            </a:r>
            <a:r>
              <a:rPr lang="en-US" sz="2400" baseline="30000" dirty="0">
                <a:effectLst/>
                <a:latin typeface="Book Antiqua" panose="02040602050305030304" pitchFamily="18" charset="0"/>
                <a:ea typeface="Times New Roman" panose="02020603050405020304" pitchFamily="18" charset="0"/>
                <a:cs typeface="Tahoma" panose="020B0604030504040204" pitchFamily="34" charset="0"/>
              </a:rPr>
              <a:t>st</a:t>
            </a:r>
            <a:r>
              <a:rPr lang="en-US" sz="2400" dirty="0">
                <a:effectLst/>
                <a:latin typeface="Book Antiqua" panose="02040602050305030304" pitchFamily="18" charset="0"/>
                <a:ea typeface="Times New Roman" panose="02020603050405020304" pitchFamily="18" charset="0"/>
                <a:cs typeface="Tahoma" panose="020B0604030504040204" pitchFamily="34" charset="0"/>
              </a:rPr>
              <a:t> Century</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highlight>
                <a:srgbClr val="FFFF00"/>
              </a:highlight>
              <a:latin typeface="HelloRecess" panose="02000603000000000000" pitchFamily="2" charset="0"/>
              <a:ea typeface="HelloRecess" panose="02000603000000000000" pitchFamily="2" charset="0"/>
            </a:endParaRPr>
          </a:p>
        </p:txBody>
      </p:sp>
    </p:spTree>
    <p:extLst>
      <p:ext uri="{BB962C8B-B14F-4D97-AF65-F5344CB8AC3E}">
        <p14:creationId xmlns:p14="http://schemas.microsoft.com/office/powerpoint/2010/main" val="1346036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7A97FB5B-494B-48E0-A412-61651F551397}"/>
              </a:ext>
            </a:extLst>
          </p:cNvPr>
          <p:cNvGraphicFramePr/>
          <p:nvPr>
            <p:extLst>
              <p:ext uri="{D42A27DB-BD31-4B8C-83A1-F6EECF244321}">
                <p14:modId xmlns:p14="http://schemas.microsoft.com/office/powerpoint/2010/main" val="3151142354"/>
              </p:ext>
            </p:extLst>
          </p:nvPr>
        </p:nvGraphicFramePr>
        <p:xfrm>
          <a:off x="7764739" y="1514433"/>
          <a:ext cx="5934483" cy="4723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Google Shape;139;p21">
            <a:extLst>
              <a:ext uri="{FF2B5EF4-FFF2-40B4-BE49-F238E27FC236}">
                <a16:creationId xmlns:a16="http://schemas.microsoft.com/office/drawing/2014/main" id="{780B09DD-D281-4A98-A882-8990DEF6CCCE}"/>
              </a:ext>
            </a:extLst>
          </p:cNvPr>
          <p:cNvSpPr txBox="1">
            <a:spLocks noGrp="1"/>
          </p:cNvSpPr>
          <p:nvPr>
            <p:ph type="title"/>
          </p:nvPr>
        </p:nvSpPr>
        <p:spPr>
          <a:xfrm>
            <a:off x="796963" y="561955"/>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THANK YOU! </a:t>
            </a:r>
            <a:endParaRPr sz="3200" dirty="0">
              <a:highlight>
                <a:srgbClr val="FFFF00"/>
              </a:highlight>
              <a:latin typeface="KG Red Hands" panose="02000505000000020004" pitchFamily="2" charset="0"/>
            </a:endParaRPr>
          </a:p>
        </p:txBody>
      </p:sp>
      <p:sp>
        <p:nvSpPr>
          <p:cNvPr id="16" name="Rectangle 15">
            <a:extLst>
              <a:ext uri="{FF2B5EF4-FFF2-40B4-BE49-F238E27FC236}">
                <a16:creationId xmlns:a16="http://schemas.microsoft.com/office/drawing/2014/main" id="{0859703F-1D1D-44CE-9E9E-C0A7AE7B73D6}"/>
              </a:ext>
            </a:extLst>
          </p:cNvPr>
          <p:cNvSpPr/>
          <p:nvPr/>
        </p:nvSpPr>
        <p:spPr>
          <a:xfrm>
            <a:off x="401652" y="2085175"/>
            <a:ext cx="6725541" cy="2085174"/>
          </a:xfrm>
          <a:prstGeom prst="rect">
            <a:avLst/>
          </a:prstGeom>
          <a:solidFill>
            <a:srgbClr val="CCCC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loRecess" panose="02000603000000000000" pitchFamily="2" charset="0"/>
                <a:ea typeface="HelloRecess" panose="02000603000000000000" pitchFamily="2" charset="0"/>
              </a:rPr>
              <a:t>IT IS A PLEASURE TO PARTNER WITH YOU IN THIS YEAR’S EDUCATIONAL JOURNEY. WE APPRECIATE YOUR CONTINUED SUPPORT. </a:t>
            </a:r>
          </a:p>
        </p:txBody>
      </p:sp>
      <p:pic>
        <p:nvPicPr>
          <p:cNvPr id="5" name="Picture 4" descr="Logo&#10;&#10;Description automatically generated">
            <a:extLst>
              <a:ext uri="{FF2B5EF4-FFF2-40B4-BE49-F238E27FC236}">
                <a16:creationId xmlns:a16="http://schemas.microsoft.com/office/drawing/2014/main" id="{63C3F3F9-E1BF-4832-994B-D90D94714074}"/>
              </a:ext>
            </a:extLst>
          </p:cNvPr>
          <p:cNvPicPr>
            <a:picLocks noChangeAspect="1"/>
          </p:cNvPicPr>
          <p:nvPr/>
        </p:nvPicPr>
        <p:blipFill>
          <a:blip r:embed="rId8">
            <a:alphaModFix amt="50000"/>
          </a:blip>
          <a:stretch>
            <a:fillRect/>
          </a:stretch>
        </p:blipFill>
        <p:spPr>
          <a:xfrm>
            <a:off x="4743229" y="4492070"/>
            <a:ext cx="1888307" cy="2097723"/>
          </a:xfrm>
          <a:prstGeom prst="rect">
            <a:avLst/>
          </a:prstGeom>
        </p:spPr>
      </p:pic>
      <p:sp>
        <p:nvSpPr>
          <p:cNvPr id="6" name="Rectangle 5">
            <a:extLst>
              <a:ext uri="{FF2B5EF4-FFF2-40B4-BE49-F238E27FC236}">
                <a16:creationId xmlns:a16="http://schemas.microsoft.com/office/drawing/2014/main" id="{033C7287-1BF2-46F2-AFA4-95CDEF665E10}"/>
              </a:ext>
            </a:extLst>
          </p:cNvPr>
          <p:cNvSpPr/>
          <p:nvPr/>
        </p:nvSpPr>
        <p:spPr>
          <a:xfrm>
            <a:off x="554052" y="5144263"/>
            <a:ext cx="4189177" cy="793336"/>
          </a:xfrm>
          <a:prstGeom prst="rect">
            <a:avLst/>
          </a:prstGeom>
          <a:solidFill>
            <a:srgbClr val="F379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llegiateFLF" panose="02000603060000020004" pitchFamily="2" charset="0"/>
                <a:ea typeface="HelloRecess" panose="02000603000000000000" pitchFamily="2" charset="0"/>
              </a:rPr>
              <a:t>HORNS UP…TOCOI!</a:t>
            </a:r>
          </a:p>
        </p:txBody>
      </p:sp>
    </p:spTree>
    <p:extLst>
      <p:ext uri="{BB962C8B-B14F-4D97-AF65-F5344CB8AC3E}">
        <p14:creationId xmlns:p14="http://schemas.microsoft.com/office/powerpoint/2010/main" val="3223509635"/>
      </p:ext>
    </p:extLst>
  </p:cSld>
  <p:clrMapOvr>
    <a:masterClrMapping/>
  </p:clrMapOvr>
</p:sld>
</file>

<file path=ppt/theme/theme1.xml><?xml version="1.0" encoding="utf-8"?>
<a:theme xmlns:a="http://schemas.openxmlformats.org/drawingml/2006/main" name="Tybalt template">
  <a:themeElements>
    <a:clrScheme name="Custom 347">
      <a:dk1>
        <a:srgbClr val="1A1135"/>
      </a:dk1>
      <a:lt1>
        <a:srgbClr val="FFFFFF"/>
      </a:lt1>
      <a:dk2>
        <a:srgbClr val="6A6185"/>
      </a:dk2>
      <a:lt2>
        <a:srgbClr val="F1F0F3"/>
      </a:lt2>
      <a:accent1>
        <a:srgbClr val="EB37A6"/>
      </a:accent1>
      <a:accent2>
        <a:srgbClr val="8A3ACC"/>
      </a:accent2>
      <a:accent3>
        <a:srgbClr val="1994EB"/>
      </a:accent3>
      <a:accent4>
        <a:srgbClr val="80D126"/>
      </a:accent4>
      <a:accent5>
        <a:srgbClr val="FFBF00"/>
      </a:accent5>
      <a:accent6>
        <a:srgbClr val="F1473D"/>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482</Words>
  <Application>Microsoft Office PowerPoint</Application>
  <PresentationFormat>Widescreen</PresentationFormat>
  <Paragraphs>47</Paragraphs>
  <Slides>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Arial</vt:lpstr>
      <vt:lpstr>Patrick Hand</vt:lpstr>
      <vt:lpstr>Times New Roman</vt:lpstr>
      <vt:lpstr>Bernard MT Condensed</vt:lpstr>
      <vt:lpstr>CollegiateFLF</vt:lpstr>
      <vt:lpstr>Caveat Brush</vt:lpstr>
      <vt:lpstr>HelloRecess</vt:lpstr>
      <vt:lpstr>KG Red Hands</vt:lpstr>
      <vt:lpstr>Calibri</vt:lpstr>
      <vt:lpstr>Book Antiqua</vt:lpstr>
      <vt:lpstr>Tybalt template</vt:lpstr>
      <vt:lpstr>TOCOI CREEK HIGH SCHOOL </vt:lpstr>
      <vt:lpstr>About Coach Blackmon</vt:lpstr>
      <vt:lpstr>COMMUNICATION AND PARENT CONFERENCES</vt:lpstr>
      <vt:lpstr>Weight Training </vt:lpstr>
      <vt:lpstr>Weight Training </vt:lpstr>
      <vt:lpstr>African American History</vt:lpstr>
      <vt:lpstr>African American History</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TOCOI CREEK HIGH SCHOOL </dc:title>
  <dc:creator>Amanda A. Lewis</dc:creator>
  <cp:lastModifiedBy>Billy Blackmon</cp:lastModifiedBy>
  <cp:revision>2</cp:revision>
  <dcterms:created xsi:type="dcterms:W3CDTF">2021-09-20T16:36:07Z</dcterms:created>
  <dcterms:modified xsi:type="dcterms:W3CDTF">2021-09-24T21:02:43Z</dcterms:modified>
</cp:coreProperties>
</file>