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60" r:id="rId5"/>
    <p:sldId id="258"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69" d="100"/>
          <a:sy n="69" d="100"/>
        </p:scale>
        <p:origin x="22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81C67-D187-7F97-D288-819650365C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E2DE7C-1F71-F369-B1DB-A7D385A516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C69005-94AF-CFFF-CFD0-1118482132FD}"/>
              </a:ext>
            </a:extLst>
          </p:cNvPr>
          <p:cNvSpPr>
            <a:spLocks noGrp="1"/>
          </p:cNvSpPr>
          <p:nvPr>
            <p:ph type="dt" sz="half" idx="10"/>
          </p:nvPr>
        </p:nvSpPr>
        <p:spPr/>
        <p:txBody>
          <a:bodyPr/>
          <a:lstStyle/>
          <a:p>
            <a:fld id="{12B58F30-8F66-47E9-B591-EDB77B9DC232}" type="datetimeFigureOut">
              <a:rPr lang="en-US" smtClean="0"/>
              <a:t>1/24/2025</a:t>
            </a:fld>
            <a:endParaRPr lang="en-US"/>
          </a:p>
        </p:txBody>
      </p:sp>
      <p:sp>
        <p:nvSpPr>
          <p:cNvPr id="5" name="Footer Placeholder 4">
            <a:extLst>
              <a:ext uri="{FF2B5EF4-FFF2-40B4-BE49-F238E27FC236}">
                <a16:creationId xmlns:a16="http://schemas.microsoft.com/office/drawing/2014/main" id="{50BED469-A1D0-EB10-0F40-F08A7E322A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F7E745-8498-1BF1-27F5-652454E8A215}"/>
              </a:ext>
            </a:extLst>
          </p:cNvPr>
          <p:cNvSpPr>
            <a:spLocks noGrp="1"/>
          </p:cNvSpPr>
          <p:nvPr>
            <p:ph type="sldNum" sz="quarter" idx="12"/>
          </p:nvPr>
        </p:nvSpPr>
        <p:spPr/>
        <p:txBody>
          <a:bodyPr/>
          <a:lstStyle/>
          <a:p>
            <a:fld id="{07BF3E48-D397-452A-A876-B1A9CA9367EB}" type="slidenum">
              <a:rPr lang="en-US" smtClean="0"/>
              <a:t>‹#›</a:t>
            </a:fld>
            <a:endParaRPr lang="en-US"/>
          </a:p>
        </p:txBody>
      </p:sp>
    </p:spTree>
    <p:extLst>
      <p:ext uri="{BB962C8B-B14F-4D97-AF65-F5344CB8AC3E}">
        <p14:creationId xmlns:p14="http://schemas.microsoft.com/office/powerpoint/2010/main" val="1222178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C8737-F8F6-E7D9-D650-A1CBB9B4FD3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BB8C93-D074-2470-198E-71C4539337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4E8473-0F9B-3030-0007-8AF0F6BFD087}"/>
              </a:ext>
            </a:extLst>
          </p:cNvPr>
          <p:cNvSpPr>
            <a:spLocks noGrp="1"/>
          </p:cNvSpPr>
          <p:nvPr>
            <p:ph type="dt" sz="half" idx="10"/>
          </p:nvPr>
        </p:nvSpPr>
        <p:spPr/>
        <p:txBody>
          <a:bodyPr/>
          <a:lstStyle/>
          <a:p>
            <a:fld id="{12B58F30-8F66-47E9-B591-EDB77B9DC232}" type="datetimeFigureOut">
              <a:rPr lang="en-US" smtClean="0"/>
              <a:t>1/24/2025</a:t>
            </a:fld>
            <a:endParaRPr lang="en-US"/>
          </a:p>
        </p:txBody>
      </p:sp>
      <p:sp>
        <p:nvSpPr>
          <p:cNvPr id="5" name="Footer Placeholder 4">
            <a:extLst>
              <a:ext uri="{FF2B5EF4-FFF2-40B4-BE49-F238E27FC236}">
                <a16:creationId xmlns:a16="http://schemas.microsoft.com/office/drawing/2014/main" id="{300F5B97-6A10-9643-AD51-92C381E589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3C6B2A-A9E1-918F-6BC4-5CDD909BDDDF}"/>
              </a:ext>
            </a:extLst>
          </p:cNvPr>
          <p:cNvSpPr>
            <a:spLocks noGrp="1"/>
          </p:cNvSpPr>
          <p:nvPr>
            <p:ph type="sldNum" sz="quarter" idx="12"/>
          </p:nvPr>
        </p:nvSpPr>
        <p:spPr/>
        <p:txBody>
          <a:bodyPr/>
          <a:lstStyle/>
          <a:p>
            <a:fld id="{07BF3E48-D397-452A-A876-B1A9CA9367EB}" type="slidenum">
              <a:rPr lang="en-US" smtClean="0"/>
              <a:t>‹#›</a:t>
            </a:fld>
            <a:endParaRPr lang="en-US"/>
          </a:p>
        </p:txBody>
      </p:sp>
    </p:spTree>
    <p:extLst>
      <p:ext uri="{BB962C8B-B14F-4D97-AF65-F5344CB8AC3E}">
        <p14:creationId xmlns:p14="http://schemas.microsoft.com/office/powerpoint/2010/main" val="609972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4EBAD-2781-11D0-5720-F121D763F5F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C66884C-CAFA-6D76-2E59-40BFEC18BB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C194CB-B254-37BA-C839-593602DB4476}"/>
              </a:ext>
            </a:extLst>
          </p:cNvPr>
          <p:cNvSpPr>
            <a:spLocks noGrp="1"/>
          </p:cNvSpPr>
          <p:nvPr>
            <p:ph type="dt" sz="half" idx="10"/>
          </p:nvPr>
        </p:nvSpPr>
        <p:spPr/>
        <p:txBody>
          <a:bodyPr/>
          <a:lstStyle/>
          <a:p>
            <a:fld id="{12B58F30-8F66-47E9-B591-EDB77B9DC232}" type="datetimeFigureOut">
              <a:rPr lang="en-US" smtClean="0"/>
              <a:t>1/24/2025</a:t>
            </a:fld>
            <a:endParaRPr lang="en-US"/>
          </a:p>
        </p:txBody>
      </p:sp>
      <p:sp>
        <p:nvSpPr>
          <p:cNvPr id="5" name="Footer Placeholder 4">
            <a:extLst>
              <a:ext uri="{FF2B5EF4-FFF2-40B4-BE49-F238E27FC236}">
                <a16:creationId xmlns:a16="http://schemas.microsoft.com/office/drawing/2014/main" id="{C309184E-EDDF-0BB0-CC35-972FCB0A25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F439E-CCFB-E9DD-D247-15138327544D}"/>
              </a:ext>
            </a:extLst>
          </p:cNvPr>
          <p:cNvSpPr>
            <a:spLocks noGrp="1"/>
          </p:cNvSpPr>
          <p:nvPr>
            <p:ph type="sldNum" sz="quarter" idx="12"/>
          </p:nvPr>
        </p:nvSpPr>
        <p:spPr/>
        <p:txBody>
          <a:bodyPr/>
          <a:lstStyle/>
          <a:p>
            <a:fld id="{07BF3E48-D397-452A-A876-B1A9CA9367EB}" type="slidenum">
              <a:rPr lang="en-US" smtClean="0"/>
              <a:t>‹#›</a:t>
            </a:fld>
            <a:endParaRPr lang="en-US"/>
          </a:p>
        </p:txBody>
      </p:sp>
    </p:spTree>
    <p:extLst>
      <p:ext uri="{BB962C8B-B14F-4D97-AF65-F5344CB8AC3E}">
        <p14:creationId xmlns:p14="http://schemas.microsoft.com/office/powerpoint/2010/main" val="3310879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53BA2-8B6C-6484-E1DF-89FF7C7D57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8EE5FE-064F-739B-AEB8-005DD43E8D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EF3320-A3D9-F847-AB07-DBAFC01AA17A}"/>
              </a:ext>
            </a:extLst>
          </p:cNvPr>
          <p:cNvSpPr>
            <a:spLocks noGrp="1"/>
          </p:cNvSpPr>
          <p:nvPr>
            <p:ph type="dt" sz="half" idx="10"/>
          </p:nvPr>
        </p:nvSpPr>
        <p:spPr/>
        <p:txBody>
          <a:bodyPr/>
          <a:lstStyle/>
          <a:p>
            <a:fld id="{12B58F30-8F66-47E9-B591-EDB77B9DC232}" type="datetimeFigureOut">
              <a:rPr lang="en-US" smtClean="0"/>
              <a:t>1/24/2025</a:t>
            </a:fld>
            <a:endParaRPr lang="en-US"/>
          </a:p>
        </p:txBody>
      </p:sp>
      <p:sp>
        <p:nvSpPr>
          <p:cNvPr id="5" name="Footer Placeholder 4">
            <a:extLst>
              <a:ext uri="{FF2B5EF4-FFF2-40B4-BE49-F238E27FC236}">
                <a16:creationId xmlns:a16="http://schemas.microsoft.com/office/drawing/2014/main" id="{E4AA78CB-F1DF-35AB-555F-7469B580B5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D69BB3-8F04-30B7-6962-E813A3516AB7}"/>
              </a:ext>
            </a:extLst>
          </p:cNvPr>
          <p:cNvSpPr>
            <a:spLocks noGrp="1"/>
          </p:cNvSpPr>
          <p:nvPr>
            <p:ph type="sldNum" sz="quarter" idx="12"/>
          </p:nvPr>
        </p:nvSpPr>
        <p:spPr/>
        <p:txBody>
          <a:bodyPr/>
          <a:lstStyle/>
          <a:p>
            <a:fld id="{07BF3E48-D397-452A-A876-B1A9CA9367EB}" type="slidenum">
              <a:rPr lang="en-US" smtClean="0"/>
              <a:t>‹#›</a:t>
            </a:fld>
            <a:endParaRPr lang="en-US"/>
          </a:p>
        </p:txBody>
      </p:sp>
    </p:spTree>
    <p:extLst>
      <p:ext uri="{BB962C8B-B14F-4D97-AF65-F5344CB8AC3E}">
        <p14:creationId xmlns:p14="http://schemas.microsoft.com/office/powerpoint/2010/main" val="2321677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CE760-A3D7-D2BF-0F09-640EB1FD20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772708-42F7-86B2-A48D-9451735FC9A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31EB5A-A660-5BF7-AF4A-15C126CB7513}"/>
              </a:ext>
            </a:extLst>
          </p:cNvPr>
          <p:cNvSpPr>
            <a:spLocks noGrp="1"/>
          </p:cNvSpPr>
          <p:nvPr>
            <p:ph type="dt" sz="half" idx="10"/>
          </p:nvPr>
        </p:nvSpPr>
        <p:spPr/>
        <p:txBody>
          <a:bodyPr/>
          <a:lstStyle/>
          <a:p>
            <a:fld id="{12B58F30-8F66-47E9-B591-EDB77B9DC232}" type="datetimeFigureOut">
              <a:rPr lang="en-US" smtClean="0"/>
              <a:t>1/24/2025</a:t>
            </a:fld>
            <a:endParaRPr lang="en-US"/>
          </a:p>
        </p:txBody>
      </p:sp>
      <p:sp>
        <p:nvSpPr>
          <p:cNvPr id="5" name="Footer Placeholder 4">
            <a:extLst>
              <a:ext uri="{FF2B5EF4-FFF2-40B4-BE49-F238E27FC236}">
                <a16:creationId xmlns:a16="http://schemas.microsoft.com/office/drawing/2014/main" id="{E6A38829-C778-A518-BCBE-A16A7B4B6C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ABF7E5-9541-7B80-F0BD-8C742295CB25}"/>
              </a:ext>
            </a:extLst>
          </p:cNvPr>
          <p:cNvSpPr>
            <a:spLocks noGrp="1"/>
          </p:cNvSpPr>
          <p:nvPr>
            <p:ph type="sldNum" sz="quarter" idx="12"/>
          </p:nvPr>
        </p:nvSpPr>
        <p:spPr/>
        <p:txBody>
          <a:bodyPr/>
          <a:lstStyle/>
          <a:p>
            <a:fld id="{07BF3E48-D397-452A-A876-B1A9CA9367EB}" type="slidenum">
              <a:rPr lang="en-US" smtClean="0"/>
              <a:t>‹#›</a:t>
            </a:fld>
            <a:endParaRPr lang="en-US"/>
          </a:p>
        </p:txBody>
      </p:sp>
    </p:spTree>
    <p:extLst>
      <p:ext uri="{BB962C8B-B14F-4D97-AF65-F5344CB8AC3E}">
        <p14:creationId xmlns:p14="http://schemas.microsoft.com/office/powerpoint/2010/main" val="1739737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F875A-DCCB-9006-0385-1555192AF4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A1B220-E4AC-D056-4CBA-D1AF37D20B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FE7A9A-F6E9-3733-AD55-D5529D0BC49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70CBA56-6C73-3E00-8879-82116272749C}"/>
              </a:ext>
            </a:extLst>
          </p:cNvPr>
          <p:cNvSpPr>
            <a:spLocks noGrp="1"/>
          </p:cNvSpPr>
          <p:nvPr>
            <p:ph type="dt" sz="half" idx="10"/>
          </p:nvPr>
        </p:nvSpPr>
        <p:spPr/>
        <p:txBody>
          <a:bodyPr/>
          <a:lstStyle/>
          <a:p>
            <a:fld id="{12B58F30-8F66-47E9-B591-EDB77B9DC232}" type="datetimeFigureOut">
              <a:rPr lang="en-US" smtClean="0"/>
              <a:t>1/24/2025</a:t>
            </a:fld>
            <a:endParaRPr lang="en-US"/>
          </a:p>
        </p:txBody>
      </p:sp>
      <p:sp>
        <p:nvSpPr>
          <p:cNvPr id="6" name="Footer Placeholder 5">
            <a:extLst>
              <a:ext uri="{FF2B5EF4-FFF2-40B4-BE49-F238E27FC236}">
                <a16:creationId xmlns:a16="http://schemas.microsoft.com/office/drawing/2014/main" id="{455BBCC5-9786-52F4-8CD3-C6A63609FC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72463B-D1F6-2668-96F4-FF59114180B4}"/>
              </a:ext>
            </a:extLst>
          </p:cNvPr>
          <p:cNvSpPr>
            <a:spLocks noGrp="1"/>
          </p:cNvSpPr>
          <p:nvPr>
            <p:ph type="sldNum" sz="quarter" idx="12"/>
          </p:nvPr>
        </p:nvSpPr>
        <p:spPr/>
        <p:txBody>
          <a:bodyPr/>
          <a:lstStyle/>
          <a:p>
            <a:fld id="{07BF3E48-D397-452A-A876-B1A9CA9367EB}" type="slidenum">
              <a:rPr lang="en-US" smtClean="0"/>
              <a:t>‹#›</a:t>
            </a:fld>
            <a:endParaRPr lang="en-US"/>
          </a:p>
        </p:txBody>
      </p:sp>
    </p:spTree>
    <p:extLst>
      <p:ext uri="{BB962C8B-B14F-4D97-AF65-F5344CB8AC3E}">
        <p14:creationId xmlns:p14="http://schemas.microsoft.com/office/powerpoint/2010/main" val="2000035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49CD-2B38-835A-4616-9A85FFFE7C4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D4433C3-0436-07C8-9E97-C729522423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52436A-B6FB-436F-9A54-C0A8BA9582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114ABF-CA69-ABB1-E994-9DC42B563F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27BB4F-1FA6-C5F5-09F2-74B4B9B962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055BDE-5C4F-B6E1-FB04-17015BDC7362}"/>
              </a:ext>
            </a:extLst>
          </p:cNvPr>
          <p:cNvSpPr>
            <a:spLocks noGrp="1"/>
          </p:cNvSpPr>
          <p:nvPr>
            <p:ph type="dt" sz="half" idx="10"/>
          </p:nvPr>
        </p:nvSpPr>
        <p:spPr/>
        <p:txBody>
          <a:bodyPr/>
          <a:lstStyle/>
          <a:p>
            <a:fld id="{12B58F30-8F66-47E9-B591-EDB77B9DC232}" type="datetimeFigureOut">
              <a:rPr lang="en-US" smtClean="0"/>
              <a:t>1/24/2025</a:t>
            </a:fld>
            <a:endParaRPr lang="en-US"/>
          </a:p>
        </p:txBody>
      </p:sp>
      <p:sp>
        <p:nvSpPr>
          <p:cNvPr id="8" name="Footer Placeholder 7">
            <a:extLst>
              <a:ext uri="{FF2B5EF4-FFF2-40B4-BE49-F238E27FC236}">
                <a16:creationId xmlns:a16="http://schemas.microsoft.com/office/drawing/2014/main" id="{0DFFDC95-E981-6097-1832-5D4A3EB0D9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0A69AA-E39F-1E0D-43C4-D9AB5955C0BA}"/>
              </a:ext>
            </a:extLst>
          </p:cNvPr>
          <p:cNvSpPr>
            <a:spLocks noGrp="1"/>
          </p:cNvSpPr>
          <p:nvPr>
            <p:ph type="sldNum" sz="quarter" idx="12"/>
          </p:nvPr>
        </p:nvSpPr>
        <p:spPr/>
        <p:txBody>
          <a:bodyPr/>
          <a:lstStyle/>
          <a:p>
            <a:fld id="{07BF3E48-D397-452A-A876-B1A9CA9367EB}" type="slidenum">
              <a:rPr lang="en-US" smtClean="0"/>
              <a:t>‹#›</a:t>
            </a:fld>
            <a:endParaRPr lang="en-US"/>
          </a:p>
        </p:txBody>
      </p:sp>
    </p:spTree>
    <p:extLst>
      <p:ext uri="{BB962C8B-B14F-4D97-AF65-F5344CB8AC3E}">
        <p14:creationId xmlns:p14="http://schemas.microsoft.com/office/powerpoint/2010/main" val="2903459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DA706-3D85-EF4A-27EC-BB9B4930A4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D4842F-F11B-862E-28AE-3DA301047E40}"/>
              </a:ext>
            </a:extLst>
          </p:cNvPr>
          <p:cNvSpPr>
            <a:spLocks noGrp="1"/>
          </p:cNvSpPr>
          <p:nvPr>
            <p:ph type="dt" sz="half" idx="10"/>
          </p:nvPr>
        </p:nvSpPr>
        <p:spPr/>
        <p:txBody>
          <a:bodyPr/>
          <a:lstStyle/>
          <a:p>
            <a:fld id="{12B58F30-8F66-47E9-B591-EDB77B9DC232}" type="datetimeFigureOut">
              <a:rPr lang="en-US" smtClean="0"/>
              <a:t>1/24/2025</a:t>
            </a:fld>
            <a:endParaRPr lang="en-US"/>
          </a:p>
        </p:txBody>
      </p:sp>
      <p:sp>
        <p:nvSpPr>
          <p:cNvPr id="4" name="Footer Placeholder 3">
            <a:extLst>
              <a:ext uri="{FF2B5EF4-FFF2-40B4-BE49-F238E27FC236}">
                <a16:creationId xmlns:a16="http://schemas.microsoft.com/office/drawing/2014/main" id="{A89DDB14-4124-895C-65B3-844961F6748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833F643-A1BE-E587-A5D7-D2BDEE7B2C14}"/>
              </a:ext>
            </a:extLst>
          </p:cNvPr>
          <p:cNvSpPr>
            <a:spLocks noGrp="1"/>
          </p:cNvSpPr>
          <p:nvPr>
            <p:ph type="sldNum" sz="quarter" idx="12"/>
          </p:nvPr>
        </p:nvSpPr>
        <p:spPr/>
        <p:txBody>
          <a:bodyPr/>
          <a:lstStyle/>
          <a:p>
            <a:fld id="{07BF3E48-D397-452A-A876-B1A9CA9367EB}" type="slidenum">
              <a:rPr lang="en-US" smtClean="0"/>
              <a:t>‹#›</a:t>
            </a:fld>
            <a:endParaRPr lang="en-US"/>
          </a:p>
        </p:txBody>
      </p:sp>
    </p:spTree>
    <p:extLst>
      <p:ext uri="{BB962C8B-B14F-4D97-AF65-F5344CB8AC3E}">
        <p14:creationId xmlns:p14="http://schemas.microsoft.com/office/powerpoint/2010/main" val="921548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A01AFD-EE42-D11A-E6ED-ACACB37494CD}"/>
              </a:ext>
            </a:extLst>
          </p:cNvPr>
          <p:cNvSpPr>
            <a:spLocks noGrp="1"/>
          </p:cNvSpPr>
          <p:nvPr>
            <p:ph type="dt" sz="half" idx="10"/>
          </p:nvPr>
        </p:nvSpPr>
        <p:spPr/>
        <p:txBody>
          <a:bodyPr/>
          <a:lstStyle/>
          <a:p>
            <a:fld id="{12B58F30-8F66-47E9-B591-EDB77B9DC232}" type="datetimeFigureOut">
              <a:rPr lang="en-US" smtClean="0"/>
              <a:t>1/24/2025</a:t>
            </a:fld>
            <a:endParaRPr lang="en-US"/>
          </a:p>
        </p:txBody>
      </p:sp>
      <p:sp>
        <p:nvSpPr>
          <p:cNvPr id="3" name="Footer Placeholder 2">
            <a:extLst>
              <a:ext uri="{FF2B5EF4-FFF2-40B4-BE49-F238E27FC236}">
                <a16:creationId xmlns:a16="http://schemas.microsoft.com/office/drawing/2014/main" id="{50410E18-1F18-C504-1481-67D435AAAC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F39D900-EDC2-5A96-CDF9-C5463BB951BA}"/>
              </a:ext>
            </a:extLst>
          </p:cNvPr>
          <p:cNvSpPr>
            <a:spLocks noGrp="1"/>
          </p:cNvSpPr>
          <p:nvPr>
            <p:ph type="sldNum" sz="quarter" idx="12"/>
          </p:nvPr>
        </p:nvSpPr>
        <p:spPr/>
        <p:txBody>
          <a:bodyPr/>
          <a:lstStyle/>
          <a:p>
            <a:fld id="{07BF3E48-D397-452A-A876-B1A9CA9367EB}" type="slidenum">
              <a:rPr lang="en-US" smtClean="0"/>
              <a:t>‹#›</a:t>
            </a:fld>
            <a:endParaRPr lang="en-US"/>
          </a:p>
        </p:txBody>
      </p:sp>
    </p:spTree>
    <p:extLst>
      <p:ext uri="{BB962C8B-B14F-4D97-AF65-F5344CB8AC3E}">
        <p14:creationId xmlns:p14="http://schemas.microsoft.com/office/powerpoint/2010/main" val="3065390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5E1DA-BC94-A248-608B-957598E324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DD01E9-5292-E978-57FF-C80798BC76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1725BE-026D-B4D1-5EE0-9EFE2415E2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A302EC-C3EB-ACB0-7E5C-17FDAC3654EA}"/>
              </a:ext>
            </a:extLst>
          </p:cNvPr>
          <p:cNvSpPr>
            <a:spLocks noGrp="1"/>
          </p:cNvSpPr>
          <p:nvPr>
            <p:ph type="dt" sz="half" idx="10"/>
          </p:nvPr>
        </p:nvSpPr>
        <p:spPr/>
        <p:txBody>
          <a:bodyPr/>
          <a:lstStyle/>
          <a:p>
            <a:fld id="{12B58F30-8F66-47E9-B591-EDB77B9DC232}" type="datetimeFigureOut">
              <a:rPr lang="en-US" smtClean="0"/>
              <a:t>1/24/2025</a:t>
            </a:fld>
            <a:endParaRPr lang="en-US"/>
          </a:p>
        </p:txBody>
      </p:sp>
      <p:sp>
        <p:nvSpPr>
          <p:cNvPr id="6" name="Footer Placeholder 5">
            <a:extLst>
              <a:ext uri="{FF2B5EF4-FFF2-40B4-BE49-F238E27FC236}">
                <a16:creationId xmlns:a16="http://schemas.microsoft.com/office/drawing/2014/main" id="{B36CB35A-6C97-9044-F197-B93D22E1B0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4F57B3-12E9-37F3-DF13-0F9CF4536560}"/>
              </a:ext>
            </a:extLst>
          </p:cNvPr>
          <p:cNvSpPr>
            <a:spLocks noGrp="1"/>
          </p:cNvSpPr>
          <p:nvPr>
            <p:ph type="sldNum" sz="quarter" idx="12"/>
          </p:nvPr>
        </p:nvSpPr>
        <p:spPr/>
        <p:txBody>
          <a:bodyPr/>
          <a:lstStyle/>
          <a:p>
            <a:fld id="{07BF3E48-D397-452A-A876-B1A9CA9367EB}" type="slidenum">
              <a:rPr lang="en-US" smtClean="0"/>
              <a:t>‹#›</a:t>
            </a:fld>
            <a:endParaRPr lang="en-US"/>
          </a:p>
        </p:txBody>
      </p:sp>
    </p:spTree>
    <p:extLst>
      <p:ext uri="{BB962C8B-B14F-4D97-AF65-F5344CB8AC3E}">
        <p14:creationId xmlns:p14="http://schemas.microsoft.com/office/powerpoint/2010/main" val="3858854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0F7D4-5B4D-0B18-B811-67DE126FEA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2DD2F5-D5BB-C5F2-841E-AF16476C7A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C2D3D8-2C7D-7596-57D2-7DE88C9308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0A1144-E877-CA4D-D9CB-364F08437709}"/>
              </a:ext>
            </a:extLst>
          </p:cNvPr>
          <p:cNvSpPr>
            <a:spLocks noGrp="1"/>
          </p:cNvSpPr>
          <p:nvPr>
            <p:ph type="dt" sz="half" idx="10"/>
          </p:nvPr>
        </p:nvSpPr>
        <p:spPr/>
        <p:txBody>
          <a:bodyPr/>
          <a:lstStyle/>
          <a:p>
            <a:fld id="{12B58F30-8F66-47E9-B591-EDB77B9DC232}" type="datetimeFigureOut">
              <a:rPr lang="en-US" smtClean="0"/>
              <a:t>1/24/2025</a:t>
            </a:fld>
            <a:endParaRPr lang="en-US"/>
          </a:p>
        </p:txBody>
      </p:sp>
      <p:sp>
        <p:nvSpPr>
          <p:cNvPr id="6" name="Footer Placeholder 5">
            <a:extLst>
              <a:ext uri="{FF2B5EF4-FFF2-40B4-BE49-F238E27FC236}">
                <a16:creationId xmlns:a16="http://schemas.microsoft.com/office/drawing/2014/main" id="{15A1E153-27E3-10A9-AD39-8698B164CB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AD7DCF-0212-F732-8275-150517F15CF9}"/>
              </a:ext>
            </a:extLst>
          </p:cNvPr>
          <p:cNvSpPr>
            <a:spLocks noGrp="1"/>
          </p:cNvSpPr>
          <p:nvPr>
            <p:ph type="sldNum" sz="quarter" idx="12"/>
          </p:nvPr>
        </p:nvSpPr>
        <p:spPr/>
        <p:txBody>
          <a:bodyPr/>
          <a:lstStyle/>
          <a:p>
            <a:fld id="{07BF3E48-D397-452A-A876-B1A9CA9367EB}" type="slidenum">
              <a:rPr lang="en-US" smtClean="0"/>
              <a:t>‹#›</a:t>
            </a:fld>
            <a:endParaRPr lang="en-US"/>
          </a:p>
        </p:txBody>
      </p:sp>
    </p:spTree>
    <p:extLst>
      <p:ext uri="{BB962C8B-B14F-4D97-AF65-F5344CB8AC3E}">
        <p14:creationId xmlns:p14="http://schemas.microsoft.com/office/powerpoint/2010/main" val="2623471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3B94FD-3222-F06E-6AD8-94EEBBDAD1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7ADA42-3F02-B7CC-3067-ADAC2DCFA6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F139F8-DE06-9446-9394-48B0A60632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2B58F30-8F66-47E9-B591-EDB77B9DC232}" type="datetimeFigureOut">
              <a:rPr lang="en-US" smtClean="0"/>
              <a:t>1/24/2025</a:t>
            </a:fld>
            <a:endParaRPr lang="en-US"/>
          </a:p>
        </p:txBody>
      </p:sp>
      <p:sp>
        <p:nvSpPr>
          <p:cNvPr id="5" name="Footer Placeholder 4">
            <a:extLst>
              <a:ext uri="{FF2B5EF4-FFF2-40B4-BE49-F238E27FC236}">
                <a16:creationId xmlns:a16="http://schemas.microsoft.com/office/drawing/2014/main" id="{0DD0E8B4-E486-34BF-BB75-84BA338A71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4498A8A-6CC3-0D10-FAB2-1A63EC440F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7BF3E48-D397-452A-A876-B1A9CA9367EB}" type="slidenum">
              <a:rPr lang="en-US" smtClean="0"/>
              <a:t>‹#›</a:t>
            </a:fld>
            <a:endParaRPr lang="en-US"/>
          </a:p>
        </p:txBody>
      </p:sp>
    </p:spTree>
    <p:extLst>
      <p:ext uri="{BB962C8B-B14F-4D97-AF65-F5344CB8AC3E}">
        <p14:creationId xmlns:p14="http://schemas.microsoft.com/office/powerpoint/2010/main" val="880568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citationmachine.net/grammar-and-plagiarism/research-paper/"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94607-C3F9-A83E-5A85-55674ABB7E46}"/>
              </a:ext>
            </a:extLst>
          </p:cNvPr>
          <p:cNvSpPr>
            <a:spLocks noGrp="1"/>
          </p:cNvSpPr>
          <p:nvPr>
            <p:ph type="ctrTitle"/>
          </p:nvPr>
        </p:nvSpPr>
        <p:spPr/>
        <p:txBody>
          <a:bodyPr/>
          <a:lstStyle/>
          <a:p>
            <a:r>
              <a:rPr lang="en-US" dirty="0"/>
              <a:t>APA FORMATTING</a:t>
            </a:r>
          </a:p>
        </p:txBody>
      </p:sp>
      <p:sp>
        <p:nvSpPr>
          <p:cNvPr id="3" name="Subtitle 2">
            <a:extLst>
              <a:ext uri="{FF2B5EF4-FFF2-40B4-BE49-F238E27FC236}">
                <a16:creationId xmlns:a16="http://schemas.microsoft.com/office/drawing/2014/main" id="{FEE40108-E7A2-6410-11C7-AB19E6431CA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25853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PA Citation Generator (Free) | References &amp; In-text Citations">
            <a:extLst>
              <a:ext uri="{FF2B5EF4-FFF2-40B4-BE49-F238E27FC236}">
                <a16:creationId xmlns:a16="http://schemas.microsoft.com/office/drawing/2014/main" id="{09CC973A-0F84-F699-A3BB-C02627E51C2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98" b="44242"/>
          <a:stretch/>
        </p:blipFill>
        <p:spPr bwMode="auto">
          <a:xfrm>
            <a:off x="1885444" y="193963"/>
            <a:ext cx="7895864" cy="61926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1426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446FD13-0865-E2F6-B731-102B4D6B360F}"/>
              </a:ext>
            </a:extLst>
          </p:cNvPr>
          <p:cNvPicPr>
            <a:picLocks noChangeAspect="1"/>
          </p:cNvPicPr>
          <p:nvPr/>
        </p:nvPicPr>
        <p:blipFill>
          <a:blip r:embed="rId2"/>
          <a:stretch>
            <a:fillRect/>
          </a:stretch>
        </p:blipFill>
        <p:spPr>
          <a:xfrm>
            <a:off x="2276475" y="247650"/>
            <a:ext cx="7639050" cy="6362700"/>
          </a:xfrm>
          <a:prstGeom prst="rect">
            <a:avLst/>
          </a:prstGeom>
        </p:spPr>
      </p:pic>
    </p:spTree>
    <p:extLst>
      <p:ext uri="{BB962C8B-B14F-4D97-AF65-F5344CB8AC3E}">
        <p14:creationId xmlns:p14="http://schemas.microsoft.com/office/powerpoint/2010/main" val="3703509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380BAC-3FEE-1556-0573-C4C8ECF27FDE}"/>
              </a:ext>
            </a:extLst>
          </p:cNvPr>
          <p:cNvSpPr txBox="1"/>
          <p:nvPr/>
        </p:nvSpPr>
        <p:spPr>
          <a:xfrm>
            <a:off x="533399" y="793322"/>
            <a:ext cx="11125201" cy="5078313"/>
          </a:xfrm>
          <a:prstGeom prst="rect">
            <a:avLst/>
          </a:prstGeom>
          <a:noFill/>
        </p:spPr>
        <p:txBody>
          <a:bodyPr wrap="square">
            <a:spAutoFit/>
          </a:bodyPr>
          <a:lstStyle/>
          <a:p>
            <a:pPr algn="l"/>
            <a:r>
              <a:rPr lang="en-US" b="1" i="0" dirty="0">
                <a:solidFill>
                  <a:srgbClr val="333333"/>
                </a:solidFill>
                <a:effectLst/>
                <a:latin typeface="Aspira Webfont"/>
              </a:rPr>
              <a:t>All about citations &amp; references in APA Format</a:t>
            </a:r>
          </a:p>
          <a:p>
            <a:pPr algn="l"/>
            <a:r>
              <a:rPr lang="en-US" b="0" i="0" dirty="0">
                <a:solidFill>
                  <a:srgbClr val="333333"/>
                </a:solidFill>
                <a:effectLst/>
                <a:latin typeface="Aspira Webfont"/>
              </a:rPr>
              <a:t>Citations and references should be included anytime you use another individual’s work in your own assignment. When including a quote, paraphrased information, images, or any other piece of information from another’s work, you need to show where you found it by including a citation and a reference. This guide explains how to make them.</a:t>
            </a:r>
          </a:p>
          <a:p>
            <a:pPr algn="l"/>
            <a:r>
              <a:rPr lang="en-US" b="0" i="0" dirty="0">
                <a:solidFill>
                  <a:srgbClr val="333333"/>
                </a:solidFill>
                <a:effectLst/>
                <a:latin typeface="Aspira Webfont"/>
              </a:rPr>
              <a:t>APA style citations are added in the body of a research paper or project and references are added to the last page.</a:t>
            </a:r>
          </a:p>
          <a:p>
            <a:pPr algn="l"/>
            <a:endParaRPr lang="en-US" b="1" i="0" dirty="0">
              <a:solidFill>
                <a:srgbClr val="333333"/>
              </a:solidFill>
              <a:effectLst/>
              <a:latin typeface="Aspira Webfont"/>
            </a:endParaRPr>
          </a:p>
          <a:p>
            <a:pPr algn="l"/>
            <a:r>
              <a:rPr lang="en-US" b="1" i="0" dirty="0">
                <a:solidFill>
                  <a:srgbClr val="333333"/>
                </a:solidFill>
                <a:effectLst/>
                <a:latin typeface="Aspira Webfont"/>
              </a:rPr>
              <a:t>Citations</a:t>
            </a:r>
            <a:r>
              <a:rPr lang="en-US" b="0" i="0" dirty="0">
                <a:solidFill>
                  <a:srgbClr val="333333"/>
                </a:solidFill>
                <a:effectLst/>
                <a:latin typeface="Aspira Webfont"/>
              </a:rPr>
              <a:t>, which are called in-text citations, are included when you’re adding information from another individual’s work into your own project. When you add text word-for-word from another source into your project, or take information from another source and place it in your own words and writing style (known as paraphrasing), you create an in-text citation. These citations are short in length and are placed in the main part of your project, directly after the borrowed information.</a:t>
            </a:r>
          </a:p>
          <a:p>
            <a:pPr algn="l"/>
            <a:endParaRPr lang="en-US" b="1" i="0" dirty="0">
              <a:solidFill>
                <a:srgbClr val="333333"/>
              </a:solidFill>
              <a:effectLst/>
              <a:latin typeface="Aspira Webfont"/>
            </a:endParaRPr>
          </a:p>
          <a:p>
            <a:pPr algn="l"/>
            <a:r>
              <a:rPr lang="en-US" b="1" i="0" dirty="0">
                <a:solidFill>
                  <a:srgbClr val="333333"/>
                </a:solidFill>
                <a:effectLst/>
                <a:latin typeface="Aspira Webfont"/>
              </a:rPr>
              <a:t>References</a:t>
            </a:r>
            <a:r>
              <a:rPr lang="en-US" b="0" i="0" dirty="0">
                <a:solidFill>
                  <a:srgbClr val="333333"/>
                </a:solidFill>
                <a:effectLst/>
                <a:latin typeface="Aspira Webfont"/>
              </a:rPr>
              <a:t> are found at the end of your </a:t>
            </a:r>
            <a:r>
              <a:rPr lang="en-US" b="0" i="0" u="none" strike="noStrike" dirty="0">
                <a:solidFill>
                  <a:srgbClr val="00799E"/>
                </a:solidFill>
                <a:effectLst/>
                <a:latin typeface="Aspira Webfont"/>
                <a:hlinkClick r:id="rId2"/>
              </a:rPr>
              <a:t>research</a:t>
            </a:r>
            <a:r>
              <a:rPr lang="en-US" b="0" i="0" dirty="0">
                <a:solidFill>
                  <a:srgbClr val="333333"/>
                </a:solidFill>
                <a:effectLst/>
                <a:latin typeface="Aspira Webfont"/>
              </a:rPr>
              <a:t> project, usually on the last page. Included on this reference list page is the full information for any in-text citations found in the body of the project. These references are listed in alphabetical order by the author's last name.</a:t>
            </a:r>
          </a:p>
          <a:p>
            <a:pPr algn="l"/>
            <a:r>
              <a:rPr lang="en-US" b="0" i="0" dirty="0">
                <a:solidFill>
                  <a:srgbClr val="333333"/>
                </a:solidFill>
                <a:effectLst/>
                <a:latin typeface="Aspira Webfont"/>
              </a:rPr>
              <a:t>An APA in-text citation includes only three items: the last name(s) of the author(s), the year the source was published, and sometimes the page or location of the information. References include more information such as the name of the author(s), the year the source was published, the full title of the source, and the URL or page range.</a:t>
            </a:r>
          </a:p>
        </p:txBody>
      </p:sp>
    </p:spTree>
    <p:extLst>
      <p:ext uri="{BB962C8B-B14F-4D97-AF65-F5344CB8AC3E}">
        <p14:creationId xmlns:p14="http://schemas.microsoft.com/office/powerpoint/2010/main" val="1332911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Two example APA references.">
            <a:extLst>
              <a:ext uri="{FF2B5EF4-FFF2-40B4-BE49-F238E27FC236}">
                <a16:creationId xmlns:a16="http://schemas.microsoft.com/office/drawing/2014/main" id="{13B76C6A-82DB-8207-9489-74B8E351E0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6945" y="715048"/>
            <a:ext cx="7729827" cy="5153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6651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wo example in-text citations.">
            <a:extLst>
              <a:ext uri="{FF2B5EF4-FFF2-40B4-BE49-F238E27FC236}">
                <a16:creationId xmlns:a16="http://schemas.microsoft.com/office/drawing/2014/main" id="{EB4F9DA9-40B4-9DF2-76BA-3CD5F59AB0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8343" y="511320"/>
            <a:ext cx="8455314" cy="5636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3231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TotalTime>
  <Words>304</Words>
  <Application>Microsoft Office PowerPoint</Application>
  <PresentationFormat>Widescreen</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Aptos</vt:lpstr>
      <vt:lpstr>Aptos Display</vt:lpstr>
      <vt:lpstr>Arial</vt:lpstr>
      <vt:lpstr>Aspira Webfont</vt:lpstr>
      <vt:lpstr>Office Theme</vt:lpstr>
      <vt:lpstr>APA FORMATTING</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Kristen Rusnak</dc:creator>
  <cp:lastModifiedBy>Kristen Rusnak</cp:lastModifiedBy>
  <cp:revision>1</cp:revision>
  <dcterms:created xsi:type="dcterms:W3CDTF">2025-01-24T14:49:42Z</dcterms:created>
  <dcterms:modified xsi:type="dcterms:W3CDTF">2025-01-24T15:16:23Z</dcterms:modified>
</cp:coreProperties>
</file>