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58" r:id="rId3"/>
    <p:sldId id="261" r:id="rId4"/>
    <p:sldId id="295" r:id="rId5"/>
    <p:sldId id="270" r:id="rId6"/>
    <p:sldId id="274" r:id="rId7"/>
    <p:sldId id="291" r:id="rId8"/>
    <p:sldId id="260" r:id="rId9"/>
    <p:sldId id="267" r:id="rId10"/>
    <p:sldId id="272" r:id="rId11"/>
    <p:sldId id="275" r:id="rId12"/>
    <p:sldId id="269" r:id="rId13"/>
    <p:sldId id="273" r:id="rId14"/>
    <p:sldId id="257" r:id="rId15"/>
    <p:sldId id="266" r:id="rId16"/>
    <p:sldId id="263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4C03B-ADC4-4380-91F1-E3D60145C54A}" v="99" dt="2024-10-30T23:35:07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a Sletto" userId="137fc634-f9fa-461c-a9ca-2262224ffe0c" providerId="ADAL" clId="{70F4C03B-ADC4-4380-91F1-E3D60145C54A}"/>
    <pc:docChg chg="undo custSel addSld delSld modSld sldOrd">
      <pc:chgData name="Angelia Sletto" userId="137fc634-f9fa-461c-a9ca-2262224ffe0c" providerId="ADAL" clId="{70F4C03B-ADC4-4380-91F1-E3D60145C54A}" dt="2024-10-30T23:35:07.248" v="2075" actId="20577"/>
      <pc:docMkLst>
        <pc:docMk/>
      </pc:docMkLst>
      <pc:sldChg chg="modSp modAnim">
        <pc:chgData name="Angelia Sletto" userId="137fc634-f9fa-461c-a9ca-2262224ffe0c" providerId="ADAL" clId="{70F4C03B-ADC4-4380-91F1-E3D60145C54A}" dt="2024-10-30T23:35:07.248" v="2075" actId="20577"/>
        <pc:sldMkLst>
          <pc:docMk/>
          <pc:sldMk cId="2034550123" sldId="256"/>
        </pc:sldMkLst>
        <pc:spChg chg="mod">
          <ac:chgData name="Angelia Sletto" userId="137fc634-f9fa-461c-a9ca-2262224ffe0c" providerId="ADAL" clId="{70F4C03B-ADC4-4380-91F1-E3D60145C54A}" dt="2024-10-30T23:35:07.248" v="2075" actId="20577"/>
          <ac:spMkLst>
            <pc:docMk/>
            <pc:sldMk cId="2034550123" sldId="256"/>
            <ac:spMk id="3" creationId="{D788AEB4-B225-BB85-5467-4510509C8909}"/>
          </ac:spMkLst>
        </pc:spChg>
      </pc:sldChg>
      <pc:sldChg chg="addSp delSp modSp mod ord">
        <pc:chgData name="Angelia Sletto" userId="137fc634-f9fa-461c-a9ca-2262224ffe0c" providerId="ADAL" clId="{70F4C03B-ADC4-4380-91F1-E3D60145C54A}" dt="2024-10-30T23:30:28.570" v="2043" actId="14100"/>
        <pc:sldMkLst>
          <pc:docMk/>
          <pc:sldMk cId="153696619" sldId="257"/>
        </pc:sldMkLst>
        <pc:spChg chg="del mod">
          <ac:chgData name="Angelia Sletto" userId="137fc634-f9fa-461c-a9ca-2262224ffe0c" providerId="ADAL" clId="{70F4C03B-ADC4-4380-91F1-E3D60145C54A}" dt="2024-10-29T17:50:08.540" v="778" actId="478"/>
          <ac:spMkLst>
            <pc:docMk/>
            <pc:sldMk cId="153696619" sldId="257"/>
            <ac:spMk id="2" creationId="{80C65852-69B6-DE60-2B1D-91D3F55D9868}"/>
          </ac:spMkLst>
        </pc:spChg>
        <pc:spChg chg="add mod">
          <ac:chgData name="Angelia Sletto" userId="137fc634-f9fa-461c-a9ca-2262224ffe0c" providerId="ADAL" clId="{70F4C03B-ADC4-4380-91F1-E3D60145C54A}" dt="2024-10-30T23:29:57.549" v="2041" actId="20577"/>
          <ac:spMkLst>
            <pc:docMk/>
            <pc:sldMk cId="153696619" sldId="257"/>
            <ac:spMk id="2" creationId="{E34AF546-7105-26BB-9FFF-1E68EF333A23}"/>
          </ac:spMkLst>
        </pc:spChg>
        <pc:graphicFrameChg chg="mod">
          <ac:chgData name="Angelia Sletto" userId="137fc634-f9fa-461c-a9ca-2262224ffe0c" providerId="ADAL" clId="{70F4C03B-ADC4-4380-91F1-E3D60145C54A}" dt="2024-10-30T23:30:28.570" v="2043" actId="14100"/>
          <ac:graphicFrameMkLst>
            <pc:docMk/>
            <pc:sldMk cId="153696619" sldId="257"/>
            <ac:graphicFrameMk id="13" creationId="{AD9D862D-117E-7D48-715E-723819F10FDD}"/>
          </ac:graphicFrameMkLst>
        </pc:graphicFrameChg>
        <pc:picChg chg="add del mod ord">
          <ac:chgData name="Angelia Sletto" userId="137fc634-f9fa-461c-a9ca-2262224ffe0c" providerId="ADAL" clId="{70F4C03B-ADC4-4380-91F1-E3D60145C54A}" dt="2024-10-29T17:51:57.129" v="784" actId="478"/>
          <ac:picMkLst>
            <pc:docMk/>
            <pc:sldMk cId="153696619" sldId="257"/>
            <ac:picMk id="4" creationId="{83697385-2CC6-E1C2-C27A-BCD476FA94B6}"/>
          </ac:picMkLst>
        </pc:picChg>
        <pc:picChg chg="add mod">
          <ac:chgData name="Angelia Sletto" userId="137fc634-f9fa-461c-a9ca-2262224ffe0c" providerId="ADAL" clId="{70F4C03B-ADC4-4380-91F1-E3D60145C54A}" dt="2024-10-29T17:52:09.286" v="787" actId="14100"/>
          <ac:picMkLst>
            <pc:docMk/>
            <pc:sldMk cId="153696619" sldId="257"/>
            <ac:picMk id="5" creationId="{21CAC046-A31C-F6DC-A532-55CEB10709A0}"/>
          </ac:picMkLst>
        </pc:picChg>
      </pc:sldChg>
      <pc:sldChg chg="addSp delSp modSp mod">
        <pc:chgData name="Angelia Sletto" userId="137fc634-f9fa-461c-a9ca-2262224ffe0c" providerId="ADAL" clId="{70F4C03B-ADC4-4380-91F1-E3D60145C54A}" dt="2024-10-29T19:12:17.654" v="1280" actId="208"/>
        <pc:sldMkLst>
          <pc:docMk/>
          <pc:sldMk cId="397615582" sldId="258"/>
        </pc:sldMkLst>
        <pc:spChg chg="del mod">
          <ac:chgData name="Angelia Sletto" userId="137fc634-f9fa-461c-a9ca-2262224ffe0c" providerId="ADAL" clId="{70F4C03B-ADC4-4380-91F1-E3D60145C54A}" dt="2024-10-29T19:09:19.619" v="1214" actId="478"/>
          <ac:spMkLst>
            <pc:docMk/>
            <pc:sldMk cId="397615582" sldId="258"/>
            <ac:spMk id="2" creationId="{E986E841-CE24-FA3D-59D7-04C4DD696AEB}"/>
          </ac:spMkLst>
        </pc:spChg>
        <pc:spChg chg="add mod">
          <ac:chgData name="Angelia Sletto" userId="137fc634-f9fa-461c-a9ca-2262224ffe0c" providerId="ADAL" clId="{70F4C03B-ADC4-4380-91F1-E3D60145C54A}" dt="2024-10-29T19:12:17.654" v="1280" actId="208"/>
          <ac:spMkLst>
            <pc:docMk/>
            <pc:sldMk cId="397615582" sldId="258"/>
            <ac:spMk id="3" creationId="{32C9FE38-17F1-7AE5-B711-4ECEBB166B67}"/>
          </ac:spMkLst>
        </pc:spChg>
        <pc:graphicFrameChg chg="mod">
          <ac:chgData name="Angelia Sletto" userId="137fc634-f9fa-461c-a9ca-2262224ffe0c" providerId="ADAL" clId="{70F4C03B-ADC4-4380-91F1-E3D60145C54A}" dt="2024-10-29T19:10:00.035" v="1217" actId="1076"/>
          <ac:graphicFrameMkLst>
            <pc:docMk/>
            <pc:sldMk cId="397615582" sldId="258"/>
            <ac:graphicFrameMk id="4" creationId="{451A5EFF-6E9F-FC6C-F819-A734EBC02EC3}"/>
          </ac:graphicFrameMkLst>
        </pc:graphicFrameChg>
      </pc:sldChg>
      <pc:sldChg chg="addSp delSp modSp mod">
        <pc:chgData name="Angelia Sletto" userId="137fc634-f9fa-461c-a9ca-2262224ffe0c" providerId="ADAL" clId="{70F4C03B-ADC4-4380-91F1-E3D60145C54A}" dt="2024-10-30T23:18:07.281" v="1514" actId="20577"/>
        <pc:sldMkLst>
          <pc:docMk/>
          <pc:sldMk cId="1432401066" sldId="260"/>
        </pc:sldMkLst>
        <pc:spChg chg="add del mod">
          <ac:chgData name="Angelia Sletto" userId="137fc634-f9fa-461c-a9ca-2262224ffe0c" providerId="ADAL" clId="{70F4C03B-ADC4-4380-91F1-E3D60145C54A}" dt="2024-10-30T23:18:07.281" v="1514" actId="20577"/>
          <ac:spMkLst>
            <pc:docMk/>
            <pc:sldMk cId="1432401066" sldId="260"/>
            <ac:spMk id="3" creationId="{55CBAD46-03AA-2E7B-334E-FE900CA25FDA}"/>
          </ac:spMkLst>
        </pc:spChg>
        <pc:graphicFrameChg chg="add del">
          <ac:chgData name="Angelia Sletto" userId="137fc634-f9fa-461c-a9ca-2262224ffe0c" providerId="ADAL" clId="{70F4C03B-ADC4-4380-91F1-E3D60145C54A}" dt="2024-10-29T18:10:06.479" v="852" actId="26606"/>
          <ac:graphicFrameMkLst>
            <pc:docMk/>
            <pc:sldMk cId="1432401066" sldId="260"/>
            <ac:graphicFrameMk id="6" creationId="{0B3CFD50-9A6A-FF42-DF29-A41FEE7D5572}"/>
          </ac:graphicFrameMkLst>
        </pc:graphicFrameChg>
        <pc:graphicFrameChg chg="add del">
          <ac:chgData name="Angelia Sletto" userId="137fc634-f9fa-461c-a9ca-2262224ffe0c" providerId="ADAL" clId="{70F4C03B-ADC4-4380-91F1-E3D60145C54A}" dt="2024-10-29T18:10:08.904" v="854" actId="26606"/>
          <ac:graphicFrameMkLst>
            <pc:docMk/>
            <pc:sldMk cId="1432401066" sldId="260"/>
            <ac:graphicFrameMk id="8" creationId="{43F11EA9-CE33-2298-3173-8CF71A0F05E3}"/>
          </ac:graphicFrameMkLst>
        </pc:graphicFrameChg>
      </pc:sldChg>
      <pc:sldChg chg="addSp delSp modSp mod ord">
        <pc:chgData name="Angelia Sletto" userId="137fc634-f9fa-461c-a9ca-2262224ffe0c" providerId="ADAL" clId="{70F4C03B-ADC4-4380-91F1-E3D60145C54A}" dt="2024-10-29T19:14:37.337" v="1325" actId="114"/>
        <pc:sldMkLst>
          <pc:docMk/>
          <pc:sldMk cId="622857620" sldId="261"/>
        </pc:sldMkLst>
        <pc:spChg chg="add mod">
          <ac:chgData name="Angelia Sletto" userId="137fc634-f9fa-461c-a9ca-2262224ffe0c" providerId="ADAL" clId="{70F4C03B-ADC4-4380-91F1-E3D60145C54A}" dt="2024-10-29T19:14:37.337" v="1325" actId="114"/>
          <ac:spMkLst>
            <pc:docMk/>
            <pc:sldMk cId="622857620" sldId="261"/>
            <ac:spMk id="2" creationId="{DB0F8967-B3C8-D03D-5DED-9BE372207A7A}"/>
          </ac:spMkLst>
        </pc:spChg>
        <pc:spChg chg="del">
          <ac:chgData name="Angelia Sletto" userId="137fc634-f9fa-461c-a9ca-2262224ffe0c" providerId="ADAL" clId="{70F4C03B-ADC4-4380-91F1-E3D60145C54A}" dt="2024-10-29T19:13:05.050" v="1281" actId="26606"/>
          <ac:spMkLst>
            <pc:docMk/>
            <pc:sldMk cId="622857620" sldId="261"/>
            <ac:spMk id="8" creationId="{9B518037-902F-4158-A488-74F1F967EA46}"/>
          </ac:spMkLst>
        </pc:spChg>
        <pc:spChg chg="add">
          <ac:chgData name="Angelia Sletto" userId="137fc634-f9fa-461c-a9ca-2262224ffe0c" providerId="ADAL" clId="{70F4C03B-ADC4-4380-91F1-E3D60145C54A}" dt="2024-10-29T19:13:05.050" v="1281" actId="26606"/>
          <ac:spMkLst>
            <pc:docMk/>
            <pc:sldMk cId="622857620" sldId="261"/>
            <ac:spMk id="15" creationId="{59E00A88-1935-4C0F-AC5D-6C2322B30612}"/>
          </ac:spMkLst>
        </pc:spChg>
        <pc:graphicFrameChg chg="mod modGraphic">
          <ac:chgData name="Angelia Sletto" userId="137fc634-f9fa-461c-a9ca-2262224ffe0c" providerId="ADAL" clId="{70F4C03B-ADC4-4380-91F1-E3D60145C54A}" dt="2024-10-29T19:13:05.050" v="1281" actId="26606"/>
          <ac:graphicFrameMkLst>
            <pc:docMk/>
            <pc:sldMk cId="622857620" sldId="261"/>
            <ac:graphicFrameMk id="4" creationId="{53610079-ED3E-61BD-E614-D6566054BE28}"/>
          </ac:graphicFrameMkLst>
        </pc:graphicFrameChg>
        <pc:cxnChg chg="del">
          <ac:chgData name="Angelia Sletto" userId="137fc634-f9fa-461c-a9ca-2262224ffe0c" providerId="ADAL" clId="{70F4C03B-ADC4-4380-91F1-E3D60145C54A}" dt="2024-10-29T19:13:05.050" v="1281" actId="26606"/>
          <ac:cxnSpMkLst>
            <pc:docMk/>
            <pc:sldMk cId="622857620" sldId="261"/>
            <ac:cxnSpMk id="10" creationId="{B200CA7E-42AB-4F9C-8519-0EBCEC0AF26F}"/>
          </ac:cxnSpMkLst>
        </pc:cxnChg>
        <pc:cxnChg chg="add">
          <ac:chgData name="Angelia Sletto" userId="137fc634-f9fa-461c-a9ca-2262224ffe0c" providerId="ADAL" clId="{70F4C03B-ADC4-4380-91F1-E3D60145C54A}" dt="2024-10-29T19:13:05.050" v="1281" actId="26606"/>
          <ac:cxnSpMkLst>
            <pc:docMk/>
            <pc:sldMk cId="622857620" sldId="261"/>
            <ac:cxnSpMk id="17" creationId="{B200CA7E-42AB-4F9C-8519-0EBCEC0AF26F}"/>
          </ac:cxnSpMkLst>
        </pc:cxnChg>
      </pc:sldChg>
      <pc:sldChg chg="addSp modSp mod">
        <pc:chgData name="Angelia Sletto" userId="137fc634-f9fa-461c-a9ca-2262224ffe0c" providerId="ADAL" clId="{70F4C03B-ADC4-4380-91F1-E3D60145C54A}" dt="2024-10-30T23:32:16.221" v="2052" actId="14100"/>
        <pc:sldMkLst>
          <pc:docMk/>
          <pc:sldMk cId="1655315960" sldId="263"/>
        </pc:sldMkLst>
        <pc:spChg chg="mod">
          <ac:chgData name="Angelia Sletto" userId="137fc634-f9fa-461c-a9ca-2262224ffe0c" providerId="ADAL" clId="{70F4C03B-ADC4-4380-91F1-E3D60145C54A}" dt="2024-10-29T16:46:24.690" v="530" actId="1076"/>
          <ac:spMkLst>
            <pc:docMk/>
            <pc:sldMk cId="1655315960" sldId="263"/>
            <ac:spMk id="2" creationId="{77F6455C-6F26-D560-7CE1-AA08BD6C141B}"/>
          </ac:spMkLst>
        </pc:spChg>
        <pc:spChg chg="add mod">
          <ac:chgData name="Angelia Sletto" userId="137fc634-f9fa-461c-a9ca-2262224ffe0c" providerId="ADAL" clId="{70F4C03B-ADC4-4380-91F1-E3D60145C54A}" dt="2024-10-30T23:32:16.221" v="2052" actId="14100"/>
          <ac:spMkLst>
            <pc:docMk/>
            <pc:sldMk cId="1655315960" sldId="263"/>
            <ac:spMk id="3" creationId="{08958D54-CD47-9D53-FF05-9C8D2ABB00D6}"/>
          </ac:spMkLst>
        </pc:spChg>
        <pc:spChg chg="mod">
          <ac:chgData name="Angelia Sletto" userId="137fc634-f9fa-461c-a9ca-2262224ffe0c" providerId="ADAL" clId="{70F4C03B-ADC4-4380-91F1-E3D60145C54A}" dt="2024-10-29T16:46:40.011" v="532" actId="1076"/>
          <ac:spMkLst>
            <pc:docMk/>
            <pc:sldMk cId="1655315960" sldId="263"/>
            <ac:spMk id="9" creationId="{4F1D6BC7-AA22-29B1-6824-CA2655657EA0}"/>
          </ac:spMkLst>
        </pc:spChg>
        <pc:spChg chg="mod">
          <ac:chgData name="Angelia Sletto" userId="137fc634-f9fa-461c-a9ca-2262224ffe0c" providerId="ADAL" clId="{70F4C03B-ADC4-4380-91F1-E3D60145C54A}" dt="2024-10-29T16:46:45.154" v="533" actId="1076"/>
          <ac:spMkLst>
            <pc:docMk/>
            <pc:sldMk cId="1655315960" sldId="263"/>
            <ac:spMk id="10" creationId="{C62C26C7-76BD-18A4-B098-EEC017B7B7F8}"/>
          </ac:spMkLst>
        </pc:spChg>
        <pc:spChg chg="mod">
          <ac:chgData name="Angelia Sletto" userId="137fc634-f9fa-461c-a9ca-2262224ffe0c" providerId="ADAL" clId="{70F4C03B-ADC4-4380-91F1-E3D60145C54A}" dt="2024-10-29T16:46:01.891" v="527" actId="1076"/>
          <ac:spMkLst>
            <pc:docMk/>
            <pc:sldMk cId="1655315960" sldId="263"/>
            <ac:spMk id="12" creationId="{54E59EE5-1022-5A31-CB07-667FE24ACC08}"/>
          </ac:spMkLst>
        </pc:spChg>
        <pc:picChg chg="mod">
          <ac:chgData name="Angelia Sletto" userId="137fc634-f9fa-461c-a9ca-2262224ffe0c" providerId="ADAL" clId="{70F4C03B-ADC4-4380-91F1-E3D60145C54A}" dt="2024-10-30T23:31:43.019" v="2045" actId="1076"/>
          <ac:picMkLst>
            <pc:docMk/>
            <pc:sldMk cId="1655315960" sldId="263"/>
            <ac:picMk id="4" creationId="{14AEDE64-BB1D-52BE-AEE5-73366CED78F6}"/>
          </ac:picMkLst>
        </pc:picChg>
        <pc:picChg chg="mod">
          <ac:chgData name="Angelia Sletto" userId="137fc634-f9fa-461c-a9ca-2262224ffe0c" providerId="ADAL" clId="{70F4C03B-ADC4-4380-91F1-E3D60145C54A}" dt="2024-10-30T23:31:46.719" v="2046" actId="1076"/>
          <ac:picMkLst>
            <pc:docMk/>
            <pc:sldMk cId="1655315960" sldId="263"/>
            <ac:picMk id="6" creationId="{0FFDEE23-ACEA-7308-28CD-D213FF7D42AB}"/>
          </ac:picMkLst>
        </pc:picChg>
        <pc:picChg chg="mod">
          <ac:chgData name="Angelia Sletto" userId="137fc634-f9fa-461c-a9ca-2262224ffe0c" providerId="ADAL" clId="{70F4C03B-ADC4-4380-91F1-E3D60145C54A}" dt="2024-10-29T16:46:36.206" v="531" actId="1076"/>
          <ac:picMkLst>
            <pc:docMk/>
            <pc:sldMk cId="1655315960" sldId="263"/>
            <ac:picMk id="8" creationId="{D76CB348-BE98-244F-BBCC-76A8C1F8BB53}"/>
          </ac:picMkLst>
        </pc:picChg>
      </pc:sldChg>
      <pc:sldChg chg="addSp delSp modSp mod">
        <pc:chgData name="Angelia Sletto" userId="137fc634-f9fa-461c-a9ca-2262224ffe0c" providerId="ADAL" clId="{70F4C03B-ADC4-4380-91F1-E3D60145C54A}" dt="2024-10-29T16:45:26.998" v="525"/>
        <pc:sldMkLst>
          <pc:docMk/>
          <pc:sldMk cId="431786965" sldId="266"/>
        </pc:sldMkLst>
        <pc:spChg chg="add del mod">
          <ac:chgData name="Angelia Sletto" userId="137fc634-f9fa-461c-a9ca-2262224ffe0c" providerId="ADAL" clId="{70F4C03B-ADC4-4380-91F1-E3D60145C54A}" dt="2024-10-29T16:45:26.998" v="525"/>
          <ac:spMkLst>
            <pc:docMk/>
            <pc:sldMk cId="431786965" sldId="266"/>
            <ac:spMk id="2" creationId="{D3535A6C-B65F-02AE-F7E7-E547670B5DAE}"/>
          </ac:spMkLst>
        </pc:spChg>
        <pc:spChg chg="add mod">
          <ac:chgData name="Angelia Sletto" userId="137fc634-f9fa-461c-a9ca-2262224ffe0c" providerId="ADAL" clId="{70F4C03B-ADC4-4380-91F1-E3D60145C54A}" dt="2024-10-29T16:45:21.611" v="523" actId="1076"/>
          <ac:spMkLst>
            <pc:docMk/>
            <pc:sldMk cId="431786965" sldId="266"/>
            <ac:spMk id="3" creationId="{0594334E-EC66-0E74-F9B6-8E825E6CC9E6}"/>
          </ac:spMkLst>
        </pc:spChg>
      </pc:sldChg>
      <pc:sldChg chg="addSp delSp modSp mod">
        <pc:chgData name="Angelia Sletto" userId="137fc634-f9fa-461c-a9ca-2262224ffe0c" providerId="ADAL" clId="{70F4C03B-ADC4-4380-91F1-E3D60145C54A}" dt="2024-10-29T15:23:59.390" v="320"/>
        <pc:sldMkLst>
          <pc:docMk/>
          <pc:sldMk cId="3721499642" sldId="267"/>
        </pc:sldMkLst>
        <pc:spChg chg="mod">
          <ac:chgData name="Angelia Sletto" userId="137fc634-f9fa-461c-a9ca-2262224ffe0c" providerId="ADAL" clId="{70F4C03B-ADC4-4380-91F1-E3D60145C54A}" dt="2024-10-29T15:23:20.763" v="318"/>
          <ac:spMkLst>
            <pc:docMk/>
            <pc:sldMk cId="3721499642" sldId="267"/>
            <ac:spMk id="2" creationId="{B7F1A4F2-4E37-1CDB-9F24-851F2E1A5AA7}"/>
          </ac:spMkLst>
        </pc:spChg>
        <pc:spChg chg="del">
          <ac:chgData name="Angelia Sletto" userId="137fc634-f9fa-461c-a9ca-2262224ffe0c" providerId="ADAL" clId="{70F4C03B-ADC4-4380-91F1-E3D60145C54A}" dt="2024-10-29T15:19:42.786" v="296" actId="26606"/>
          <ac:spMkLst>
            <pc:docMk/>
            <pc:sldMk cId="3721499642" sldId="267"/>
            <ac:spMk id="3" creationId="{AFA416CE-4760-523A-5ABD-ADA383AE233F}"/>
          </ac:spMkLst>
        </pc:spChg>
        <pc:spChg chg="add mod">
          <ac:chgData name="Angelia Sletto" userId="137fc634-f9fa-461c-a9ca-2262224ffe0c" providerId="ADAL" clId="{70F4C03B-ADC4-4380-91F1-E3D60145C54A}" dt="2024-10-29T15:21:48.281" v="311" actId="1076"/>
          <ac:spMkLst>
            <pc:docMk/>
            <pc:sldMk cId="3721499642" sldId="267"/>
            <ac:spMk id="6" creationId="{97BA3F80-8B51-016C-9362-FA9CEDA37C1F}"/>
          </ac:spMkLst>
        </pc:spChg>
        <pc:spChg chg="mod">
          <ac:chgData name="Angelia Sletto" userId="137fc634-f9fa-461c-a9ca-2262224ffe0c" providerId="ADAL" clId="{70F4C03B-ADC4-4380-91F1-E3D60145C54A}" dt="2024-10-29T15:23:59.390" v="320"/>
          <ac:spMkLst>
            <pc:docMk/>
            <pc:sldMk cId="3721499642" sldId="267"/>
            <ac:spMk id="7" creationId="{AF9C6E88-E963-6932-AC63-B0F59D425687}"/>
          </ac:spMkLst>
        </pc:spChg>
        <pc:spChg chg="del mod">
          <ac:chgData name="Angelia Sletto" userId="137fc634-f9fa-461c-a9ca-2262224ffe0c" providerId="ADAL" clId="{70F4C03B-ADC4-4380-91F1-E3D60145C54A}" dt="2024-10-29T15:20:55.641" v="303" actId="12084"/>
          <ac:spMkLst>
            <pc:docMk/>
            <pc:sldMk cId="3721499642" sldId="267"/>
            <ac:spMk id="8" creationId="{43170C5A-744C-36C3-924D-869B58CEADEC}"/>
          </ac:spMkLst>
        </pc:spChg>
        <pc:spChg chg="mod">
          <ac:chgData name="Angelia Sletto" userId="137fc634-f9fa-461c-a9ca-2262224ffe0c" providerId="ADAL" clId="{70F4C03B-ADC4-4380-91F1-E3D60145C54A}" dt="2024-10-29T15:23:53.487" v="319"/>
          <ac:spMkLst>
            <pc:docMk/>
            <pc:sldMk cId="3721499642" sldId="267"/>
            <ac:spMk id="10" creationId="{D9964D97-C39E-F91F-832D-9213D9B4BAD8}"/>
          </ac:spMkLst>
        </pc:spChg>
        <pc:spChg chg="del mod">
          <ac:chgData name="Angelia Sletto" userId="137fc634-f9fa-461c-a9ca-2262224ffe0c" providerId="ADAL" clId="{70F4C03B-ADC4-4380-91F1-E3D60145C54A}" dt="2024-10-29T15:21:33.526" v="309" actId="478"/>
          <ac:spMkLst>
            <pc:docMk/>
            <pc:sldMk cId="3721499642" sldId="267"/>
            <ac:spMk id="12" creationId="{B004FA28-35BF-9895-4E60-C019235376EF}"/>
          </ac:spMkLst>
        </pc:spChg>
        <pc:graphicFrameChg chg="add mod">
          <ac:chgData name="Angelia Sletto" userId="137fc634-f9fa-461c-a9ca-2262224ffe0c" providerId="ADAL" clId="{70F4C03B-ADC4-4380-91F1-E3D60145C54A}" dt="2024-10-29T15:21:18.264" v="306" actId="478"/>
          <ac:graphicFrameMkLst>
            <pc:docMk/>
            <pc:sldMk cId="3721499642" sldId="267"/>
            <ac:graphicFrameMk id="4" creationId="{9FE6382D-F925-D3B0-583E-0A06A9291130}"/>
          </ac:graphicFrameMkLst>
        </pc:graphicFrameChg>
        <pc:graphicFrameChg chg="add">
          <ac:chgData name="Angelia Sletto" userId="137fc634-f9fa-461c-a9ca-2262224ffe0c" providerId="ADAL" clId="{70F4C03B-ADC4-4380-91F1-E3D60145C54A}" dt="2024-10-29T15:19:42.786" v="296" actId="26606"/>
          <ac:graphicFrameMkLst>
            <pc:docMk/>
            <pc:sldMk cId="3721499642" sldId="267"/>
            <ac:graphicFrameMk id="14" creationId="{790EA6CA-E51E-4598-6AAC-DB6044328B28}"/>
          </ac:graphicFrameMkLst>
        </pc:graphicFrameChg>
        <pc:picChg chg="mod">
          <ac:chgData name="Angelia Sletto" userId="137fc634-f9fa-461c-a9ca-2262224ffe0c" providerId="ADAL" clId="{70F4C03B-ADC4-4380-91F1-E3D60145C54A}" dt="2024-10-29T15:21:24.917" v="307" actId="1076"/>
          <ac:picMkLst>
            <pc:docMk/>
            <pc:sldMk cId="3721499642" sldId="267"/>
            <ac:picMk id="5" creationId="{12C5200D-93AD-DF2B-3D3B-4865D2EB3C39}"/>
          </ac:picMkLst>
        </pc:picChg>
      </pc:sldChg>
      <pc:sldChg chg="addSp delSp modSp mod ord">
        <pc:chgData name="Angelia Sletto" userId="137fc634-f9fa-461c-a9ca-2262224ffe0c" providerId="ADAL" clId="{70F4C03B-ADC4-4380-91F1-E3D60145C54A}" dt="2024-10-30T23:33:12.405" v="2061" actId="20577"/>
        <pc:sldMkLst>
          <pc:docMk/>
          <pc:sldMk cId="2711485840" sldId="268"/>
        </pc:sldMkLst>
        <pc:spChg chg="mod">
          <ac:chgData name="Angelia Sletto" userId="137fc634-f9fa-461c-a9ca-2262224ffe0c" providerId="ADAL" clId="{70F4C03B-ADC4-4380-91F1-E3D60145C54A}" dt="2024-10-29T17:43:46.227" v="729" actId="27636"/>
          <ac:spMkLst>
            <pc:docMk/>
            <pc:sldMk cId="2711485840" sldId="268"/>
            <ac:spMk id="2" creationId="{3FD64608-0861-D588-1424-BA8179E1D4AF}"/>
          </ac:spMkLst>
        </pc:spChg>
        <pc:spChg chg="del mod">
          <ac:chgData name="Angelia Sletto" userId="137fc634-f9fa-461c-a9ca-2262224ffe0c" providerId="ADAL" clId="{70F4C03B-ADC4-4380-91F1-E3D60145C54A}" dt="2024-10-29T16:50:27.914" v="558" actId="478"/>
          <ac:spMkLst>
            <pc:docMk/>
            <pc:sldMk cId="2711485840" sldId="268"/>
            <ac:spMk id="3" creationId="{FD9B8BA3-B21B-4F26-7BE0-99FFA830C144}"/>
          </ac:spMkLst>
        </pc:spChg>
        <pc:spChg chg="del mod">
          <ac:chgData name="Angelia Sletto" userId="137fc634-f9fa-461c-a9ca-2262224ffe0c" providerId="ADAL" clId="{70F4C03B-ADC4-4380-91F1-E3D60145C54A}" dt="2024-10-29T16:48:20.711" v="537" actId="22"/>
          <ac:spMkLst>
            <pc:docMk/>
            <pc:sldMk cId="2711485840" sldId="268"/>
            <ac:spMk id="4" creationId="{15BFEC0B-D597-FF13-4D6E-E5F33748217D}"/>
          </ac:spMkLst>
        </pc:spChg>
        <pc:spChg chg="mod">
          <ac:chgData name="Angelia Sletto" userId="137fc634-f9fa-461c-a9ca-2262224ffe0c" providerId="ADAL" clId="{70F4C03B-ADC4-4380-91F1-E3D60145C54A}" dt="2024-10-30T23:18:44.642" v="1515" actId="27636"/>
          <ac:spMkLst>
            <pc:docMk/>
            <pc:sldMk cId="2711485840" sldId="268"/>
            <ac:spMk id="5" creationId="{E92684D1-D495-BAEC-76F2-2AC372809EEB}"/>
          </ac:spMkLst>
        </pc:spChg>
        <pc:spChg chg="mod">
          <ac:chgData name="Angelia Sletto" userId="137fc634-f9fa-461c-a9ca-2262224ffe0c" providerId="ADAL" clId="{70F4C03B-ADC4-4380-91F1-E3D60145C54A}" dt="2024-10-29T15:32:59.846" v="438" actId="27636"/>
          <ac:spMkLst>
            <pc:docMk/>
            <pc:sldMk cId="2711485840" sldId="268"/>
            <ac:spMk id="6" creationId="{F5F8D9BB-1184-95DE-49D8-4E6E00D0641A}"/>
          </ac:spMkLst>
        </pc:spChg>
        <pc:spChg chg="add mod">
          <ac:chgData name="Angelia Sletto" userId="137fc634-f9fa-461c-a9ca-2262224ffe0c" providerId="ADAL" clId="{70F4C03B-ADC4-4380-91F1-E3D60145C54A}" dt="2024-10-30T23:33:12.405" v="2061" actId="20577"/>
          <ac:spMkLst>
            <pc:docMk/>
            <pc:sldMk cId="2711485840" sldId="268"/>
            <ac:spMk id="13" creationId="{EEFE8096-4068-C9BF-F4D3-72E60CD2E905}"/>
          </ac:spMkLst>
        </pc:spChg>
        <pc:picChg chg="add mod ord">
          <ac:chgData name="Angelia Sletto" userId="137fc634-f9fa-461c-a9ca-2262224ffe0c" providerId="ADAL" clId="{70F4C03B-ADC4-4380-91F1-E3D60145C54A}" dt="2024-10-29T17:40:45.227" v="640" actId="1076"/>
          <ac:picMkLst>
            <pc:docMk/>
            <pc:sldMk cId="2711485840" sldId="268"/>
            <ac:picMk id="8" creationId="{EF33C734-E687-FC71-576F-BB7C1D7B13A2}"/>
          </ac:picMkLst>
        </pc:picChg>
        <pc:picChg chg="add mod">
          <ac:chgData name="Angelia Sletto" userId="137fc634-f9fa-461c-a9ca-2262224ffe0c" providerId="ADAL" clId="{70F4C03B-ADC4-4380-91F1-E3D60145C54A}" dt="2024-10-29T16:49:14.023" v="544" actId="14100"/>
          <ac:picMkLst>
            <pc:docMk/>
            <pc:sldMk cId="2711485840" sldId="268"/>
            <ac:picMk id="10" creationId="{2191F063-2B5A-E97D-E5D4-2BB78BA7CB13}"/>
          </ac:picMkLst>
        </pc:picChg>
        <pc:picChg chg="add mod ord">
          <ac:chgData name="Angelia Sletto" userId="137fc634-f9fa-461c-a9ca-2262224ffe0c" providerId="ADAL" clId="{70F4C03B-ADC4-4380-91F1-E3D60145C54A}" dt="2024-10-29T17:41:04.991" v="642" actId="167"/>
          <ac:picMkLst>
            <pc:docMk/>
            <pc:sldMk cId="2711485840" sldId="268"/>
            <ac:picMk id="12" creationId="{54530D32-2D25-6825-44BF-FE45591D7EA1}"/>
          </ac:picMkLst>
        </pc:picChg>
      </pc:sldChg>
      <pc:sldChg chg="addSp delSp modSp mod ord">
        <pc:chgData name="Angelia Sletto" userId="137fc634-f9fa-461c-a9ca-2262224ffe0c" providerId="ADAL" clId="{70F4C03B-ADC4-4380-91F1-E3D60145C54A}" dt="2024-10-29T18:07:14.111" v="827" actId="1076"/>
        <pc:sldMkLst>
          <pc:docMk/>
          <pc:sldMk cId="3069479646" sldId="269"/>
        </pc:sldMkLst>
        <pc:spChg chg="mod">
          <ac:chgData name="Angelia Sletto" userId="137fc634-f9fa-461c-a9ca-2262224ffe0c" providerId="ADAL" clId="{70F4C03B-ADC4-4380-91F1-E3D60145C54A}" dt="2024-10-29T18:07:14.111" v="827" actId="1076"/>
          <ac:spMkLst>
            <pc:docMk/>
            <pc:sldMk cId="3069479646" sldId="269"/>
            <ac:spMk id="2" creationId="{40C8DC2E-1388-31B4-FCBA-E5D5DAB216DA}"/>
          </ac:spMkLst>
        </pc:spChg>
        <pc:spChg chg="del mod">
          <ac:chgData name="Angelia Sletto" userId="137fc634-f9fa-461c-a9ca-2262224ffe0c" providerId="ADAL" clId="{70F4C03B-ADC4-4380-91F1-E3D60145C54A}" dt="2024-10-29T18:05:38.780" v="812" actId="478"/>
          <ac:spMkLst>
            <pc:docMk/>
            <pc:sldMk cId="3069479646" sldId="269"/>
            <ac:spMk id="3" creationId="{1EB8E13C-B51E-5D2C-584C-9404BCF4DCC5}"/>
          </ac:spMkLst>
        </pc:spChg>
        <pc:spChg chg="add mod">
          <ac:chgData name="Angelia Sletto" userId="137fc634-f9fa-461c-a9ca-2262224ffe0c" providerId="ADAL" clId="{70F4C03B-ADC4-4380-91F1-E3D60145C54A}" dt="2024-10-29T16:43:48.944" v="500" actId="1076"/>
          <ac:spMkLst>
            <pc:docMk/>
            <pc:sldMk cId="3069479646" sldId="269"/>
            <ac:spMk id="6" creationId="{D760ABD1-17E4-BD17-D62B-CA4DD72E2BEF}"/>
          </ac:spMkLst>
        </pc:spChg>
        <pc:spChg chg="add mod">
          <ac:chgData name="Angelia Sletto" userId="137fc634-f9fa-461c-a9ca-2262224ffe0c" providerId="ADAL" clId="{70F4C03B-ADC4-4380-91F1-E3D60145C54A}" dt="2024-10-29T13:53:06.150" v="133" actId="1076"/>
          <ac:spMkLst>
            <pc:docMk/>
            <pc:sldMk cId="3069479646" sldId="269"/>
            <ac:spMk id="7" creationId="{FE2334D0-5BD6-662C-13E3-053108FEED1F}"/>
          </ac:spMkLst>
        </pc:spChg>
        <pc:spChg chg="add del mod">
          <ac:chgData name="Angelia Sletto" userId="137fc634-f9fa-461c-a9ca-2262224ffe0c" providerId="ADAL" clId="{70F4C03B-ADC4-4380-91F1-E3D60145C54A}" dt="2024-10-29T15:27:19.195" v="342" actId="478"/>
          <ac:spMkLst>
            <pc:docMk/>
            <pc:sldMk cId="3069479646" sldId="269"/>
            <ac:spMk id="12" creationId="{05F244D3-3207-0E3C-2CF8-40AC6F08B4EA}"/>
          </ac:spMkLst>
        </pc:spChg>
        <pc:spChg chg="add mod">
          <ac:chgData name="Angelia Sletto" userId="137fc634-f9fa-461c-a9ca-2262224ffe0c" providerId="ADAL" clId="{70F4C03B-ADC4-4380-91F1-E3D60145C54A}" dt="2024-10-29T18:06:36.293" v="821" actId="1076"/>
          <ac:spMkLst>
            <pc:docMk/>
            <pc:sldMk cId="3069479646" sldId="269"/>
            <ac:spMk id="19" creationId="{3029AB7C-CB92-CBD2-E9E7-47E6E84BE68E}"/>
          </ac:spMkLst>
        </pc:spChg>
        <pc:spChg chg="add del mod">
          <ac:chgData name="Angelia Sletto" userId="137fc634-f9fa-461c-a9ca-2262224ffe0c" providerId="ADAL" clId="{70F4C03B-ADC4-4380-91F1-E3D60145C54A}" dt="2024-10-29T18:05:48.083" v="814" actId="478"/>
          <ac:spMkLst>
            <pc:docMk/>
            <pc:sldMk cId="3069479646" sldId="269"/>
            <ac:spMk id="26" creationId="{ECD029F3-FC55-2BF2-B7B0-B89F9A19C5F8}"/>
          </ac:spMkLst>
        </pc:spChg>
        <pc:picChg chg="add del mod">
          <ac:chgData name="Angelia Sletto" userId="137fc634-f9fa-461c-a9ca-2262224ffe0c" providerId="ADAL" clId="{70F4C03B-ADC4-4380-91F1-E3D60145C54A}" dt="2024-10-29T18:03:07.772" v="800" actId="478"/>
          <ac:picMkLst>
            <pc:docMk/>
            <pc:sldMk cId="3069479646" sldId="269"/>
            <ac:picMk id="5" creationId="{E83E6386-D66A-5AC1-138D-1DA850B718AE}"/>
          </ac:picMkLst>
        </pc:picChg>
        <pc:picChg chg="add mod ord">
          <ac:chgData name="Angelia Sletto" userId="137fc634-f9fa-461c-a9ca-2262224ffe0c" providerId="ADAL" clId="{70F4C03B-ADC4-4380-91F1-E3D60145C54A}" dt="2024-10-29T18:03:42.712" v="805" actId="167"/>
          <ac:picMkLst>
            <pc:docMk/>
            <pc:sldMk cId="3069479646" sldId="269"/>
            <ac:picMk id="22" creationId="{65AAAB57-ADA7-82E3-A5D1-FDE20C08F51F}"/>
          </ac:picMkLst>
        </pc:picChg>
        <pc:picChg chg="add mod ord">
          <ac:chgData name="Angelia Sletto" userId="137fc634-f9fa-461c-a9ca-2262224ffe0c" providerId="ADAL" clId="{70F4C03B-ADC4-4380-91F1-E3D60145C54A}" dt="2024-10-29T18:07:02.782" v="826" actId="167"/>
          <ac:picMkLst>
            <pc:docMk/>
            <pc:sldMk cId="3069479646" sldId="269"/>
            <ac:picMk id="24" creationId="{7D0EB026-8B1E-3FC5-A0B8-BB6838257FEC}"/>
          </ac:picMkLst>
        </pc:picChg>
        <pc:cxnChg chg="add del mod">
          <ac:chgData name="Angelia Sletto" userId="137fc634-f9fa-461c-a9ca-2262224ffe0c" providerId="ADAL" clId="{70F4C03B-ADC4-4380-91F1-E3D60145C54A}" dt="2024-10-29T15:26:35.390" v="337" actId="478"/>
          <ac:cxnSpMkLst>
            <pc:docMk/>
            <pc:sldMk cId="3069479646" sldId="269"/>
            <ac:cxnSpMk id="9" creationId="{5FC7E0F7-79C5-2603-F6DB-2C863F0E0058}"/>
          </ac:cxnSpMkLst>
        </pc:cxnChg>
        <pc:cxnChg chg="add mod">
          <ac:chgData name="Angelia Sletto" userId="137fc634-f9fa-461c-a9ca-2262224ffe0c" providerId="ADAL" clId="{70F4C03B-ADC4-4380-91F1-E3D60145C54A}" dt="2024-10-29T18:06:55.297" v="825" actId="14100"/>
          <ac:cxnSpMkLst>
            <pc:docMk/>
            <pc:sldMk cId="3069479646" sldId="269"/>
            <ac:cxnSpMk id="14" creationId="{8302D7D1-2C99-D4CA-2EEA-02814A87FA64}"/>
          </ac:cxnSpMkLst>
        </pc:cxnChg>
        <pc:cxnChg chg="add mod">
          <ac:chgData name="Angelia Sletto" userId="137fc634-f9fa-461c-a9ca-2262224ffe0c" providerId="ADAL" clId="{70F4C03B-ADC4-4380-91F1-E3D60145C54A}" dt="2024-10-29T18:06:43.200" v="823" actId="14100"/>
          <ac:cxnSpMkLst>
            <pc:docMk/>
            <pc:sldMk cId="3069479646" sldId="269"/>
            <ac:cxnSpMk id="17" creationId="{29E07674-F450-0A84-52F8-E8B619F48FF4}"/>
          </ac:cxnSpMkLst>
        </pc:cxnChg>
      </pc:sldChg>
      <pc:sldChg chg="addSp delSp modSp mod ord">
        <pc:chgData name="Angelia Sletto" userId="137fc634-f9fa-461c-a9ca-2262224ffe0c" providerId="ADAL" clId="{70F4C03B-ADC4-4380-91F1-E3D60145C54A}" dt="2024-10-30T23:16:49.263" v="1435" actId="404"/>
        <pc:sldMkLst>
          <pc:docMk/>
          <pc:sldMk cId="2971956057" sldId="270"/>
        </pc:sldMkLst>
        <pc:spChg chg="del mod">
          <ac:chgData name="Angelia Sletto" userId="137fc634-f9fa-461c-a9ca-2262224ffe0c" providerId="ADAL" clId="{70F4C03B-ADC4-4380-91F1-E3D60145C54A}" dt="2024-10-29T18:11:48.089" v="865" actId="478"/>
          <ac:spMkLst>
            <pc:docMk/>
            <pc:sldMk cId="2971956057" sldId="270"/>
            <ac:spMk id="2" creationId="{B9087ED6-528F-532A-C665-6CBBEA74E5F1}"/>
          </ac:spMkLst>
        </pc:spChg>
        <pc:spChg chg="mod">
          <ac:chgData name="Angelia Sletto" userId="137fc634-f9fa-461c-a9ca-2262224ffe0c" providerId="ADAL" clId="{70F4C03B-ADC4-4380-91F1-E3D60145C54A}" dt="2024-10-30T23:16:14.422" v="1408" actId="404"/>
          <ac:spMkLst>
            <pc:docMk/>
            <pc:sldMk cId="2971956057" sldId="270"/>
            <ac:spMk id="4" creationId="{3A63BC29-9ED1-26D4-480A-E2A2033640EA}"/>
          </ac:spMkLst>
        </pc:spChg>
        <pc:spChg chg="mod">
          <ac:chgData name="Angelia Sletto" userId="137fc634-f9fa-461c-a9ca-2262224ffe0c" providerId="ADAL" clId="{70F4C03B-ADC4-4380-91F1-E3D60145C54A}" dt="2024-10-30T23:16:49.263" v="1435" actId="404"/>
          <ac:spMkLst>
            <pc:docMk/>
            <pc:sldMk cId="2971956057" sldId="270"/>
            <ac:spMk id="6" creationId="{200CB7EE-B18C-0AE6-F360-27AD30ED0D4D}"/>
          </ac:spMkLst>
        </pc:spChg>
        <pc:spChg chg="mod">
          <ac:chgData name="Angelia Sletto" userId="137fc634-f9fa-461c-a9ca-2262224ffe0c" providerId="ADAL" clId="{70F4C03B-ADC4-4380-91F1-E3D60145C54A}" dt="2024-10-29T18:12:08.917" v="868" actId="1076"/>
          <ac:spMkLst>
            <pc:docMk/>
            <pc:sldMk cId="2971956057" sldId="270"/>
            <ac:spMk id="7" creationId="{48F0F9F1-0B16-608C-F954-553494FC5F94}"/>
          </ac:spMkLst>
        </pc:spChg>
        <pc:spChg chg="add del mod">
          <ac:chgData name="Angelia Sletto" userId="137fc634-f9fa-461c-a9ca-2262224ffe0c" providerId="ADAL" clId="{70F4C03B-ADC4-4380-91F1-E3D60145C54A}" dt="2024-10-29T18:15:47.024" v="896" actId="478"/>
          <ac:spMkLst>
            <pc:docMk/>
            <pc:sldMk cId="2971956057" sldId="270"/>
            <ac:spMk id="8" creationId="{65315432-B384-3EF4-5FF7-2DF7FBDA05B7}"/>
          </ac:spMkLst>
        </pc:spChg>
        <pc:spChg chg="add mod ord">
          <ac:chgData name="Angelia Sletto" userId="137fc634-f9fa-461c-a9ca-2262224ffe0c" providerId="ADAL" clId="{70F4C03B-ADC4-4380-91F1-E3D60145C54A}" dt="2024-10-29T18:13:10.732" v="876" actId="167"/>
          <ac:spMkLst>
            <pc:docMk/>
            <pc:sldMk cId="2971956057" sldId="270"/>
            <ac:spMk id="9" creationId="{D383D2DB-FE56-CBB2-55F7-4ABF51BA9B1C}"/>
          </ac:spMkLst>
        </pc:spChg>
        <pc:spChg chg="add mod ord">
          <ac:chgData name="Angelia Sletto" userId="137fc634-f9fa-461c-a9ca-2262224ffe0c" providerId="ADAL" clId="{70F4C03B-ADC4-4380-91F1-E3D60145C54A}" dt="2024-10-29T18:13:55.002" v="884" actId="167"/>
          <ac:spMkLst>
            <pc:docMk/>
            <pc:sldMk cId="2971956057" sldId="270"/>
            <ac:spMk id="10" creationId="{D76CE002-90F0-07C2-67C4-3C19A099DD39}"/>
          </ac:spMkLst>
        </pc:spChg>
        <pc:spChg chg="add del mod">
          <ac:chgData name="Angelia Sletto" userId="137fc634-f9fa-461c-a9ca-2262224ffe0c" providerId="ADAL" clId="{70F4C03B-ADC4-4380-91F1-E3D60145C54A}" dt="2024-10-29T19:00:53.032" v="1210" actId="478"/>
          <ac:spMkLst>
            <pc:docMk/>
            <pc:sldMk cId="2971956057" sldId="270"/>
            <ac:spMk id="11" creationId="{D3C90D22-D0EA-372D-B690-C96039D7B149}"/>
          </ac:spMkLst>
        </pc:spChg>
        <pc:spChg chg="add mod">
          <ac:chgData name="Angelia Sletto" userId="137fc634-f9fa-461c-a9ca-2262224ffe0c" providerId="ADAL" clId="{70F4C03B-ADC4-4380-91F1-E3D60145C54A}" dt="2024-10-29T18:15:57.033" v="898" actId="3062"/>
          <ac:spMkLst>
            <pc:docMk/>
            <pc:sldMk cId="2971956057" sldId="270"/>
            <ac:spMk id="12" creationId="{6C4334E1-EB0C-DE81-2A9E-888FCE76241F}"/>
          </ac:spMkLst>
        </pc:spChg>
      </pc:sldChg>
      <pc:sldChg chg="del">
        <pc:chgData name="Angelia Sletto" userId="137fc634-f9fa-461c-a9ca-2262224ffe0c" providerId="ADAL" clId="{70F4C03B-ADC4-4380-91F1-E3D60145C54A}" dt="2024-10-29T15:18:30.843" v="285" actId="2696"/>
        <pc:sldMkLst>
          <pc:docMk/>
          <pc:sldMk cId="1099476731" sldId="271"/>
        </pc:sldMkLst>
      </pc:sldChg>
      <pc:sldChg chg="addSp delSp modSp mod">
        <pc:chgData name="Angelia Sletto" userId="137fc634-f9fa-461c-a9ca-2262224ffe0c" providerId="ADAL" clId="{70F4C03B-ADC4-4380-91F1-E3D60145C54A}" dt="2024-10-30T23:27:25.794" v="2006" actId="403"/>
        <pc:sldMkLst>
          <pc:docMk/>
          <pc:sldMk cId="3716017551" sldId="272"/>
        </pc:sldMkLst>
        <pc:spChg chg="mod">
          <ac:chgData name="Angelia Sletto" userId="137fc634-f9fa-461c-a9ca-2262224ffe0c" providerId="ADAL" clId="{70F4C03B-ADC4-4380-91F1-E3D60145C54A}" dt="2024-10-30T23:23:34.930" v="1850" actId="14100"/>
          <ac:spMkLst>
            <pc:docMk/>
            <pc:sldMk cId="3716017551" sldId="272"/>
            <ac:spMk id="2" creationId="{01B31325-E2A7-5C97-B310-A4BC529CCF70}"/>
          </ac:spMkLst>
        </pc:spChg>
        <pc:spChg chg="del">
          <ac:chgData name="Angelia Sletto" userId="137fc634-f9fa-461c-a9ca-2262224ffe0c" providerId="ADAL" clId="{70F4C03B-ADC4-4380-91F1-E3D60145C54A}" dt="2024-10-29T18:09:23.306" v="835" actId="26606"/>
          <ac:spMkLst>
            <pc:docMk/>
            <pc:sldMk cId="3716017551" sldId="272"/>
            <ac:spMk id="3" creationId="{A1664596-C6BC-E1F0-8B69-0CEEA97EDC77}"/>
          </ac:spMkLst>
        </pc:spChg>
        <pc:spChg chg="mod">
          <ac:chgData name="Angelia Sletto" userId="137fc634-f9fa-461c-a9ca-2262224ffe0c" providerId="ADAL" clId="{70F4C03B-ADC4-4380-91F1-E3D60145C54A}" dt="2024-10-30T23:26:29.867" v="2001" actId="20577"/>
          <ac:spMkLst>
            <pc:docMk/>
            <pc:sldMk cId="3716017551" sldId="272"/>
            <ac:spMk id="4" creationId="{6D4DE61E-910E-09FB-8D93-356CA2415DF9}"/>
          </ac:spMkLst>
        </pc:spChg>
        <pc:graphicFrameChg chg="add mod modGraphic">
          <ac:chgData name="Angelia Sletto" userId="137fc634-f9fa-461c-a9ca-2262224ffe0c" providerId="ADAL" clId="{70F4C03B-ADC4-4380-91F1-E3D60145C54A}" dt="2024-10-30T23:27:25.794" v="2006" actId="403"/>
          <ac:graphicFrameMkLst>
            <pc:docMk/>
            <pc:sldMk cId="3716017551" sldId="272"/>
            <ac:graphicFrameMk id="6" creationId="{5BDBFC35-9A39-526A-5BF6-DA5B419F940A}"/>
          </ac:graphicFrameMkLst>
        </pc:graphicFrameChg>
      </pc:sldChg>
      <pc:sldChg chg="delSp modSp mod">
        <pc:chgData name="Angelia Sletto" userId="137fc634-f9fa-461c-a9ca-2262224ffe0c" providerId="ADAL" clId="{70F4C03B-ADC4-4380-91F1-E3D60145C54A}" dt="2024-10-30T23:23:54.947" v="1863" actId="20577"/>
        <pc:sldMkLst>
          <pc:docMk/>
          <pc:sldMk cId="3600155571" sldId="273"/>
        </pc:sldMkLst>
        <pc:spChg chg="mod">
          <ac:chgData name="Angelia Sletto" userId="137fc634-f9fa-461c-a9ca-2262224ffe0c" providerId="ADAL" clId="{70F4C03B-ADC4-4380-91F1-E3D60145C54A}" dt="2024-10-29T15:31:38.912" v="435" actId="692"/>
          <ac:spMkLst>
            <pc:docMk/>
            <pc:sldMk cId="3600155571" sldId="273"/>
            <ac:spMk id="2" creationId="{5EEA1434-DD5C-C1A0-34E1-7AF7B672882A}"/>
          </ac:spMkLst>
        </pc:spChg>
        <pc:spChg chg="mod">
          <ac:chgData name="Angelia Sletto" userId="137fc634-f9fa-461c-a9ca-2262224ffe0c" providerId="ADAL" clId="{70F4C03B-ADC4-4380-91F1-E3D60145C54A}" dt="2024-10-29T13:26:31.930" v="84" actId="404"/>
          <ac:spMkLst>
            <pc:docMk/>
            <pc:sldMk cId="3600155571" sldId="273"/>
            <ac:spMk id="3" creationId="{16EA7A5F-1D6D-17CE-C79B-589ED87A9B50}"/>
          </ac:spMkLst>
        </pc:spChg>
        <pc:spChg chg="mod">
          <ac:chgData name="Angelia Sletto" userId="137fc634-f9fa-461c-a9ca-2262224ffe0c" providerId="ADAL" clId="{70F4C03B-ADC4-4380-91F1-E3D60145C54A}" dt="2024-10-30T23:23:54.947" v="1863" actId="20577"/>
          <ac:spMkLst>
            <pc:docMk/>
            <pc:sldMk cId="3600155571" sldId="273"/>
            <ac:spMk id="4" creationId="{BCF89D9B-096F-600C-388C-68676C9FAF3F}"/>
          </ac:spMkLst>
        </pc:spChg>
        <pc:spChg chg="mod">
          <ac:chgData name="Angelia Sletto" userId="137fc634-f9fa-461c-a9ca-2262224ffe0c" providerId="ADAL" clId="{70F4C03B-ADC4-4380-91F1-E3D60145C54A}" dt="2024-10-29T13:27:28.933" v="90" actId="1076"/>
          <ac:spMkLst>
            <pc:docMk/>
            <pc:sldMk cId="3600155571" sldId="273"/>
            <ac:spMk id="8" creationId="{2A8E1077-6A3C-13D8-109B-F2BBB49D29EB}"/>
          </ac:spMkLst>
        </pc:spChg>
        <pc:spChg chg="mod">
          <ac:chgData name="Angelia Sletto" userId="137fc634-f9fa-461c-a9ca-2262224ffe0c" providerId="ADAL" clId="{70F4C03B-ADC4-4380-91F1-E3D60145C54A}" dt="2024-10-29T13:27:13.973" v="88" actId="1076"/>
          <ac:spMkLst>
            <pc:docMk/>
            <pc:sldMk cId="3600155571" sldId="273"/>
            <ac:spMk id="9" creationId="{C20C2869-3D21-ABD7-3496-DDF82B394FF9}"/>
          </ac:spMkLst>
        </pc:spChg>
        <pc:spChg chg="del">
          <ac:chgData name="Angelia Sletto" userId="137fc634-f9fa-461c-a9ca-2262224ffe0c" providerId="ADAL" clId="{70F4C03B-ADC4-4380-91F1-E3D60145C54A}" dt="2024-10-29T13:27:17.409" v="89" actId="21"/>
          <ac:spMkLst>
            <pc:docMk/>
            <pc:sldMk cId="3600155571" sldId="273"/>
            <ac:spMk id="11" creationId="{90829E26-25F5-830C-0D21-5B73BC685F2F}"/>
          </ac:spMkLst>
        </pc:spChg>
        <pc:picChg chg="mod">
          <ac:chgData name="Angelia Sletto" userId="137fc634-f9fa-461c-a9ca-2262224ffe0c" providerId="ADAL" clId="{70F4C03B-ADC4-4380-91F1-E3D60145C54A}" dt="2024-10-29T13:26:38.506" v="85" actId="1076"/>
          <ac:picMkLst>
            <pc:docMk/>
            <pc:sldMk cId="3600155571" sldId="273"/>
            <ac:picMk id="12" creationId="{A5249296-78AB-E149-8746-FE4B930A8F30}"/>
          </ac:picMkLst>
        </pc:picChg>
      </pc:sldChg>
      <pc:sldChg chg="addSp delSp modSp mod">
        <pc:chgData name="Angelia Sletto" userId="137fc634-f9fa-461c-a9ca-2262224ffe0c" providerId="ADAL" clId="{70F4C03B-ADC4-4380-91F1-E3D60145C54A}" dt="2024-10-29T15:17:49.220" v="284" actId="1076"/>
        <pc:sldMkLst>
          <pc:docMk/>
          <pc:sldMk cId="688980093" sldId="274"/>
        </pc:sldMkLst>
        <pc:spChg chg="mod">
          <ac:chgData name="Angelia Sletto" userId="137fc634-f9fa-461c-a9ca-2262224ffe0c" providerId="ADAL" clId="{70F4C03B-ADC4-4380-91F1-E3D60145C54A}" dt="2024-10-29T15:04:08.959" v="143" actId="122"/>
          <ac:spMkLst>
            <pc:docMk/>
            <pc:sldMk cId="688980093" sldId="274"/>
            <ac:spMk id="2" creationId="{01B31325-E2A7-5C97-B310-A4BC529CCF70}"/>
          </ac:spMkLst>
        </pc:spChg>
        <pc:spChg chg="mod">
          <ac:chgData name="Angelia Sletto" userId="137fc634-f9fa-461c-a9ca-2262224ffe0c" providerId="ADAL" clId="{70F4C03B-ADC4-4380-91F1-E3D60145C54A}" dt="2024-10-29T15:06:25.409" v="195" actId="113"/>
          <ac:spMkLst>
            <pc:docMk/>
            <pc:sldMk cId="688980093" sldId="274"/>
            <ac:spMk id="3" creationId="{A1664596-C6BC-E1F0-8B69-0CEEA97EDC77}"/>
          </ac:spMkLst>
        </pc:spChg>
        <pc:spChg chg="mod">
          <ac:chgData name="Angelia Sletto" userId="137fc634-f9fa-461c-a9ca-2262224ffe0c" providerId="ADAL" clId="{70F4C03B-ADC4-4380-91F1-E3D60145C54A}" dt="2024-10-29T15:10:42.705" v="214" actId="14100"/>
          <ac:spMkLst>
            <pc:docMk/>
            <pc:sldMk cId="688980093" sldId="274"/>
            <ac:spMk id="5" creationId="{064C26E8-B9DD-6B2D-3975-E72FB9391561}"/>
          </ac:spMkLst>
        </pc:spChg>
        <pc:spChg chg="mod">
          <ac:chgData name="Angelia Sletto" userId="137fc634-f9fa-461c-a9ca-2262224ffe0c" providerId="ADAL" clId="{70F4C03B-ADC4-4380-91F1-E3D60145C54A}" dt="2024-10-29T15:10:54.702" v="215" actId="20577"/>
          <ac:spMkLst>
            <pc:docMk/>
            <pc:sldMk cId="688980093" sldId="274"/>
            <ac:spMk id="6" creationId="{4947D19B-E034-F46E-163F-42536624BEE3}"/>
          </ac:spMkLst>
        </pc:spChg>
        <pc:spChg chg="mod">
          <ac:chgData name="Angelia Sletto" userId="137fc634-f9fa-461c-a9ca-2262224ffe0c" providerId="ADAL" clId="{70F4C03B-ADC4-4380-91F1-E3D60145C54A}" dt="2024-10-29T15:06:35.343" v="196" actId="113"/>
          <ac:spMkLst>
            <pc:docMk/>
            <pc:sldMk cId="688980093" sldId="274"/>
            <ac:spMk id="9" creationId="{E450A9D4-1A69-DE7A-01E2-CC27785351DD}"/>
          </ac:spMkLst>
        </pc:spChg>
        <pc:spChg chg="add del mod">
          <ac:chgData name="Angelia Sletto" userId="137fc634-f9fa-461c-a9ca-2262224ffe0c" providerId="ADAL" clId="{70F4C03B-ADC4-4380-91F1-E3D60145C54A}" dt="2024-10-29T15:09:56.010" v="208" actId="478"/>
          <ac:spMkLst>
            <pc:docMk/>
            <pc:sldMk cId="688980093" sldId="274"/>
            <ac:spMk id="11" creationId="{60D6BE03-F543-A099-2278-7B26659E82BD}"/>
          </ac:spMkLst>
        </pc:spChg>
        <pc:spChg chg="add del mod">
          <ac:chgData name="Angelia Sletto" userId="137fc634-f9fa-461c-a9ca-2262224ffe0c" providerId="ADAL" clId="{70F4C03B-ADC4-4380-91F1-E3D60145C54A}" dt="2024-10-29T15:09:56.011" v="210"/>
          <ac:spMkLst>
            <pc:docMk/>
            <pc:sldMk cId="688980093" sldId="274"/>
            <ac:spMk id="12" creationId="{273D4F57-ABDE-AA97-11C3-0EE94A2EAE85}"/>
          </ac:spMkLst>
        </pc:spChg>
        <pc:spChg chg="add mod">
          <ac:chgData name="Angelia Sletto" userId="137fc634-f9fa-461c-a9ca-2262224ffe0c" providerId="ADAL" clId="{70F4C03B-ADC4-4380-91F1-E3D60145C54A}" dt="2024-10-29T15:17:49.220" v="284" actId="1076"/>
          <ac:spMkLst>
            <pc:docMk/>
            <pc:sldMk cId="688980093" sldId="274"/>
            <ac:spMk id="13" creationId="{5A0B7100-AB28-7AEF-8F97-71AC3E6221CB}"/>
          </ac:spMkLst>
        </pc:spChg>
        <pc:picChg chg="add mod">
          <ac:chgData name="Angelia Sletto" userId="137fc634-f9fa-461c-a9ca-2262224ffe0c" providerId="ADAL" clId="{70F4C03B-ADC4-4380-91F1-E3D60145C54A}" dt="2024-10-29T15:17:43.738" v="283" actId="1076"/>
          <ac:picMkLst>
            <pc:docMk/>
            <pc:sldMk cId="688980093" sldId="274"/>
            <ac:picMk id="4" creationId="{CCE07576-C516-B45E-65D9-592470F0C005}"/>
          </ac:picMkLst>
        </pc:picChg>
      </pc:sldChg>
      <pc:sldChg chg="addSp delSp modSp mod">
        <pc:chgData name="Angelia Sletto" userId="137fc634-f9fa-461c-a9ca-2262224ffe0c" providerId="ADAL" clId="{70F4C03B-ADC4-4380-91F1-E3D60145C54A}" dt="2024-10-30T23:28:04.683" v="2010" actId="403"/>
        <pc:sldMkLst>
          <pc:docMk/>
          <pc:sldMk cId="1896937021" sldId="275"/>
        </pc:sldMkLst>
        <pc:spChg chg="mod ord">
          <ac:chgData name="Angelia Sletto" userId="137fc634-f9fa-461c-a9ca-2262224ffe0c" providerId="ADAL" clId="{70F4C03B-ADC4-4380-91F1-E3D60145C54A}" dt="2024-10-29T18:08:46.538" v="834" actId="26606"/>
          <ac:spMkLst>
            <pc:docMk/>
            <pc:sldMk cId="1896937021" sldId="275"/>
            <ac:spMk id="2" creationId="{14D5077E-D8FD-223B-4CE5-60D6CE829BBD}"/>
          </ac:spMkLst>
        </pc:spChg>
        <pc:spChg chg="mod">
          <ac:chgData name="Angelia Sletto" userId="137fc634-f9fa-461c-a9ca-2262224ffe0c" providerId="ADAL" clId="{70F4C03B-ADC4-4380-91F1-E3D60145C54A}" dt="2024-10-30T23:28:04.683" v="2010" actId="403"/>
          <ac:spMkLst>
            <pc:docMk/>
            <pc:sldMk cId="1896937021" sldId="275"/>
            <ac:spMk id="4" creationId="{0E9F52E6-AE33-FA21-DBA4-CC10B8D6F7CD}"/>
          </ac:spMkLst>
        </pc:spChg>
        <pc:spChg chg="del">
          <ac:chgData name="Angelia Sletto" userId="137fc634-f9fa-461c-a9ca-2262224ffe0c" providerId="ADAL" clId="{70F4C03B-ADC4-4380-91F1-E3D60145C54A}" dt="2024-10-29T18:08:46.538" v="834" actId="26606"/>
          <ac:spMkLst>
            <pc:docMk/>
            <pc:sldMk cId="1896937021" sldId="275"/>
            <ac:spMk id="10" creationId="{0DF6879D-715B-41D8-96EA-FECCA07895D3}"/>
          </ac:spMkLst>
        </pc:spChg>
        <pc:spChg chg="add">
          <ac:chgData name="Angelia Sletto" userId="137fc634-f9fa-461c-a9ca-2262224ffe0c" providerId="ADAL" clId="{70F4C03B-ADC4-4380-91F1-E3D60145C54A}" dt="2024-10-29T18:08:46.538" v="834" actId="26606"/>
          <ac:spMkLst>
            <pc:docMk/>
            <pc:sldMk cId="1896937021" sldId="275"/>
            <ac:spMk id="17" creationId="{3ADB2FFD-0F00-4DF5-8F79-F0A864A6ABD1}"/>
          </ac:spMkLst>
        </pc:spChg>
        <pc:picChg chg="mod">
          <ac:chgData name="Angelia Sletto" userId="137fc634-f9fa-461c-a9ca-2262224ffe0c" providerId="ADAL" clId="{70F4C03B-ADC4-4380-91F1-E3D60145C54A}" dt="2024-10-29T18:08:46.538" v="834" actId="26606"/>
          <ac:picMkLst>
            <pc:docMk/>
            <pc:sldMk cId="1896937021" sldId="275"/>
            <ac:picMk id="5" creationId="{ECE0283B-AE1E-9A83-D111-9DBF239EFCCE}"/>
          </ac:picMkLst>
        </pc:picChg>
        <pc:cxnChg chg="del">
          <ac:chgData name="Angelia Sletto" userId="137fc634-f9fa-461c-a9ca-2262224ffe0c" providerId="ADAL" clId="{70F4C03B-ADC4-4380-91F1-E3D60145C54A}" dt="2024-10-29T18:08:46.538" v="834" actId="26606"/>
          <ac:cxnSpMkLst>
            <pc:docMk/>
            <pc:sldMk cId="1896937021" sldId="275"/>
            <ac:cxnSpMk id="12" creationId="{7882FDDB-12BA-4531-A762-4803DABD6CF1}"/>
          </ac:cxnSpMkLst>
        </pc:cxnChg>
      </pc:sldChg>
      <pc:sldChg chg="addSp delSp modSp mod">
        <pc:chgData name="Angelia Sletto" userId="137fc634-f9fa-461c-a9ca-2262224ffe0c" providerId="ADAL" clId="{70F4C03B-ADC4-4380-91F1-E3D60145C54A}" dt="2024-10-29T15:15:34.470" v="274" actId="113"/>
        <pc:sldMkLst>
          <pc:docMk/>
          <pc:sldMk cId="3599958224" sldId="291"/>
        </pc:sldMkLst>
        <pc:spChg chg="del mod">
          <ac:chgData name="Angelia Sletto" userId="137fc634-f9fa-461c-a9ca-2262224ffe0c" providerId="ADAL" clId="{70F4C03B-ADC4-4380-91F1-E3D60145C54A}" dt="2024-10-29T15:12:46.820" v="223" actId="478"/>
          <ac:spMkLst>
            <pc:docMk/>
            <pc:sldMk cId="3599958224" sldId="291"/>
            <ac:spMk id="4" creationId="{A2F2BC0B-68B3-12F6-8DA3-542070A2C205}"/>
          </ac:spMkLst>
        </pc:spChg>
        <pc:spChg chg="add mod">
          <ac:chgData name="Angelia Sletto" userId="137fc634-f9fa-461c-a9ca-2262224ffe0c" providerId="ADAL" clId="{70F4C03B-ADC4-4380-91F1-E3D60145C54A}" dt="2024-10-29T15:15:23.823" v="272" actId="1076"/>
          <ac:spMkLst>
            <pc:docMk/>
            <pc:sldMk cId="3599958224" sldId="291"/>
            <ac:spMk id="5" creationId="{8964488A-8D44-45F4-151C-4E28486B6612}"/>
          </ac:spMkLst>
        </pc:spChg>
        <pc:spChg chg="del mod">
          <ac:chgData name="Angelia Sletto" userId="137fc634-f9fa-461c-a9ca-2262224ffe0c" providerId="ADAL" clId="{70F4C03B-ADC4-4380-91F1-E3D60145C54A}" dt="2024-10-29T14:05:49.848" v="136"/>
          <ac:spMkLst>
            <pc:docMk/>
            <pc:sldMk cId="3599958224" sldId="291"/>
            <ac:spMk id="6" creationId="{DF7AC436-3763-44CD-EC3B-160486E724BC}"/>
          </ac:spMkLst>
        </pc:spChg>
        <pc:spChg chg="mod">
          <ac:chgData name="Angelia Sletto" userId="137fc634-f9fa-461c-a9ca-2262224ffe0c" providerId="ADAL" clId="{70F4C03B-ADC4-4380-91F1-E3D60145C54A}" dt="2024-10-29T15:15:34.470" v="274" actId="113"/>
          <ac:spMkLst>
            <pc:docMk/>
            <pc:sldMk cId="3599958224" sldId="291"/>
            <ac:spMk id="13" creationId="{8EFA973A-C6F0-9718-508A-3A2D98F8B57E}"/>
          </ac:spMkLst>
        </pc:spChg>
        <pc:picChg chg="mod">
          <ac:chgData name="Angelia Sletto" userId="137fc634-f9fa-461c-a9ca-2262224ffe0c" providerId="ADAL" clId="{70F4C03B-ADC4-4380-91F1-E3D60145C54A}" dt="2024-10-29T15:15:05.175" v="269" actId="1076"/>
          <ac:picMkLst>
            <pc:docMk/>
            <pc:sldMk cId="3599958224" sldId="291"/>
            <ac:picMk id="8" creationId="{C9A7991D-EE92-500D-511F-58270FDCD45F}"/>
          </ac:picMkLst>
        </pc:picChg>
        <pc:picChg chg="mod">
          <ac:chgData name="Angelia Sletto" userId="137fc634-f9fa-461c-a9ca-2262224ffe0c" providerId="ADAL" clId="{70F4C03B-ADC4-4380-91F1-E3D60145C54A}" dt="2024-10-29T15:15:09.484" v="270" actId="1076"/>
          <ac:picMkLst>
            <pc:docMk/>
            <pc:sldMk cId="3599958224" sldId="291"/>
            <ac:picMk id="10" creationId="{560C4D9A-8BDB-6210-8B43-AB6F54C1157B}"/>
          </ac:picMkLst>
        </pc:picChg>
        <pc:picChg chg="mod">
          <ac:chgData name="Angelia Sletto" userId="137fc634-f9fa-461c-a9ca-2262224ffe0c" providerId="ADAL" clId="{70F4C03B-ADC4-4380-91F1-E3D60145C54A}" dt="2024-10-29T15:15:18.649" v="271" actId="1076"/>
          <ac:picMkLst>
            <pc:docMk/>
            <pc:sldMk cId="3599958224" sldId="291"/>
            <ac:picMk id="12" creationId="{527B1649-B26F-BF56-8A48-21EF7DB70E28}"/>
          </ac:picMkLst>
        </pc:picChg>
      </pc:sldChg>
      <pc:sldChg chg="del">
        <pc:chgData name="Angelia Sletto" userId="137fc634-f9fa-461c-a9ca-2262224ffe0c" providerId="ADAL" clId="{70F4C03B-ADC4-4380-91F1-E3D60145C54A}" dt="2024-10-29T15:10:19.142" v="212" actId="2696"/>
        <pc:sldMkLst>
          <pc:docMk/>
          <pc:sldMk cId="659908326" sldId="292"/>
        </pc:sldMkLst>
      </pc:sldChg>
      <pc:sldChg chg="del">
        <pc:chgData name="Angelia Sletto" userId="137fc634-f9fa-461c-a9ca-2262224ffe0c" providerId="ADAL" clId="{70F4C03B-ADC4-4380-91F1-E3D60145C54A}" dt="2024-10-29T15:32:49.355" v="436" actId="2696"/>
        <pc:sldMkLst>
          <pc:docMk/>
          <pc:sldMk cId="2566958318" sldId="293"/>
        </pc:sldMkLst>
      </pc:sldChg>
      <pc:sldChg chg="delSp modSp del mod ord">
        <pc:chgData name="Angelia Sletto" userId="137fc634-f9fa-461c-a9ca-2262224ffe0c" providerId="ADAL" clId="{70F4C03B-ADC4-4380-91F1-E3D60145C54A}" dt="2024-10-29T18:46:05.455" v="1103" actId="2696"/>
        <pc:sldMkLst>
          <pc:docMk/>
          <pc:sldMk cId="3221275316" sldId="294"/>
        </pc:sldMkLst>
        <pc:picChg chg="mod">
          <ac:chgData name="Angelia Sletto" userId="137fc634-f9fa-461c-a9ca-2262224ffe0c" providerId="ADAL" clId="{70F4C03B-ADC4-4380-91F1-E3D60145C54A}" dt="2024-10-29T18:19:18.512" v="921" actId="1076"/>
          <ac:picMkLst>
            <pc:docMk/>
            <pc:sldMk cId="3221275316" sldId="294"/>
            <ac:picMk id="4" creationId="{F78BBD17-5254-5D04-411F-755E5BE56DEF}"/>
          </ac:picMkLst>
        </pc:picChg>
        <pc:picChg chg="del">
          <ac:chgData name="Angelia Sletto" userId="137fc634-f9fa-461c-a9ca-2262224ffe0c" providerId="ADAL" clId="{70F4C03B-ADC4-4380-91F1-E3D60145C54A}" dt="2024-10-29T18:17:18.909" v="904" actId="21"/>
          <ac:picMkLst>
            <pc:docMk/>
            <pc:sldMk cId="3221275316" sldId="294"/>
            <ac:picMk id="17" creationId="{D192135B-9C79-9F75-5B73-B6D9B2F481A0}"/>
          </ac:picMkLst>
        </pc:picChg>
      </pc:sldChg>
      <pc:sldChg chg="addSp delSp modSp add del mod">
        <pc:chgData name="Angelia Sletto" userId="137fc634-f9fa-461c-a9ca-2262224ffe0c" providerId="ADAL" clId="{70F4C03B-ADC4-4380-91F1-E3D60145C54A}" dt="2024-10-29T17:56:21.743" v="788" actId="2696"/>
        <pc:sldMkLst>
          <pc:docMk/>
          <pc:sldMk cId="1205226450" sldId="295"/>
        </pc:sldMkLst>
        <pc:spChg chg="del">
          <ac:chgData name="Angelia Sletto" userId="137fc634-f9fa-461c-a9ca-2262224ffe0c" providerId="ADAL" clId="{70F4C03B-ADC4-4380-91F1-E3D60145C54A}" dt="2024-10-29T17:51:42.833" v="781" actId="26606"/>
          <ac:spMkLst>
            <pc:docMk/>
            <pc:sldMk cId="1205226450" sldId="295"/>
            <ac:spMk id="17" creationId="{49372631-E04E-4BD9-A3CC-25F69FA35AD4}"/>
          </ac:spMkLst>
        </pc:spChg>
        <pc:spChg chg="add">
          <ac:chgData name="Angelia Sletto" userId="137fc634-f9fa-461c-a9ca-2262224ffe0c" providerId="ADAL" clId="{70F4C03B-ADC4-4380-91F1-E3D60145C54A}" dt="2024-10-29T17:51:42.833" v="781" actId="26606"/>
          <ac:spMkLst>
            <pc:docMk/>
            <pc:sldMk cId="1205226450" sldId="295"/>
            <ac:spMk id="24" creationId="{0DF6879D-715B-41D8-96EA-FECCA07895D3}"/>
          </ac:spMkLst>
        </pc:spChg>
        <pc:graphicFrameChg chg="mod ord modGraphic">
          <ac:chgData name="Angelia Sletto" userId="137fc634-f9fa-461c-a9ca-2262224ffe0c" providerId="ADAL" clId="{70F4C03B-ADC4-4380-91F1-E3D60145C54A}" dt="2024-10-29T17:51:42.833" v="781" actId="26606"/>
          <ac:graphicFrameMkLst>
            <pc:docMk/>
            <pc:sldMk cId="1205226450" sldId="295"/>
            <ac:graphicFrameMk id="13" creationId="{AD9D862D-117E-7D48-715E-723819F10FDD}"/>
          </ac:graphicFrameMkLst>
        </pc:graphicFrameChg>
        <pc:picChg chg="mod">
          <ac:chgData name="Angelia Sletto" userId="137fc634-f9fa-461c-a9ca-2262224ffe0c" providerId="ADAL" clId="{70F4C03B-ADC4-4380-91F1-E3D60145C54A}" dt="2024-10-29T17:51:42.833" v="781" actId="26606"/>
          <ac:picMkLst>
            <pc:docMk/>
            <pc:sldMk cId="1205226450" sldId="295"/>
            <ac:picMk id="4" creationId="{83697385-2CC6-E1C2-C27A-BCD476FA94B6}"/>
          </ac:picMkLst>
        </pc:picChg>
        <pc:cxnChg chg="del">
          <ac:chgData name="Angelia Sletto" userId="137fc634-f9fa-461c-a9ca-2262224ffe0c" providerId="ADAL" clId="{70F4C03B-ADC4-4380-91F1-E3D60145C54A}" dt="2024-10-29T17:51:42.833" v="781" actId="26606"/>
          <ac:cxnSpMkLst>
            <pc:docMk/>
            <pc:sldMk cId="1205226450" sldId="295"/>
            <ac:cxnSpMk id="19" creationId="{B200CA7E-42AB-4F9C-8519-0EBCEC0AF26F}"/>
          </ac:cxnSpMkLst>
        </pc:cxnChg>
        <pc:cxnChg chg="add">
          <ac:chgData name="Angelia Sletto" userId="137fc634-f9fa-461c-a9ca-2262224ffe0c" providerId="ADAL" clId="{70F4C03B-ADC4-4380-91F1-E3D60145C54A}" dt="2024-10-29T17:51:42.833" v="781" actId="26606"/>
          <ac:cxnSpMkLst>
            <pc:docMk/>
            <pc:sldMk cId="1205226450" sldId="295"/>
            <ac:cxnSpMk id="26" creationId="{7882FDDB-12BA-4531-A762-4803DABD6CF1}"/>
          </ac:cxnSpMkLst>
        </pc:cxnChg>
      </pc:sldChg>
      <pc:sldChg chg="addSp modSp new mod">
        <pc:chgData name="Angelia Sletto" userId="137fc634-f9fa-461c-a9ca-2262224ffe0c" providerId="ADAL" clId="{70F4C03B-ADC4-4380-91F1-E3D60145C54A}" dt="2024-10-29T19:15:11.777" v="1377" actId="20577"/>
        <pc:sldMkLst>
          <pc:docMk/>
          <pc:sldMk cId="3298630517" sldId="295"/>
        </pc:sldMkLst>
        <pc:spChg chg="add mod">
          <ac:chgData name="Angelia Sletto" userId="137fc634-f9fa-461c-a9ca-2262224ffe0c" providerId="ADAL" clId="{70F4C03B-ADC4-4380-91F1-E3D60145C54A}" dt="2024-10-29T19:15:11.777" v="1377" actId="20577"/>
          <ac:spMkLst>
            <pc:docMk/>
            <pc:sldMk cId="3298630517" sldId="295"/>
            <ac:spMk id="14" creationId="{7D8E2A13-F787-9558-5F51-13B05822814E}"/>
          </ac:spMkLst>
        </pc:spChg>
        <pc:spChg chg="add mod">
          <ac:chgData name="Angelia Sletto" userId="137fc634-f9fa-461c-a9ca-2262224ffe0c" providerId="ADAL" clId="{70F4C03B-ADC4-4380-91F1-E3D60145C54A}" dt="2024-10-29T18:58:11.096" v="1182" actId="1076"/>
          <ac:spMkLst>
            <pc:docMk/>
            <pc:sldMk cId="3298630517" sldId="295"/>
            <ac:spMk id="18" creationId="{9E494017-2E07-DF08-1F6E-2C7130DB6875}"/>
          </ac:spMkLst>
        </pc:spChg>
        <pc:picChg chg="add mod">
          <ac:chgData name="Angelia Sletto" userId="137fc634-f9fa-461c-a9ca-2262224ffe0c" providerId="ADAL" clId="{70F4C03B-ADC4-4380-91F1-E3D60145C54A}" dt="2024-10-29T18:58:56.567" v="1192" actId="14100"/>
          <ac:picMkLst>
            <pc:docMk/>
            <pc:sldMk cId="3298630517" sldId="295"/>
            <ac:picMk id="2" creationId="{CD95F258-92DC-0C42-708C-19FFE5D44CAD}"/>
          </ac:picMkLst>
        </pc:picChg>
        <pc:picChg chg="add mod">
          <ac:chgData name="Angelia Sletto" userId="137fc634-f9fa-461c-a9ca-2262224ffe0c" providerId="ADAL" clId="{70F4C03B-ADC4-4380-91F1-E3D60145C54A}" dt="2024-10-29T18:58:52.021" v="1191" actId="1076"/>
          <ac:picMkLst>
            <pc:docMk/>
            <pc:sldMk cId="3298630517" sldId="295"/>
            <ac:picMk id="3" creationId="{E038EC0A-2DEA-6D35-F3F4-9732135CBCA8}"/>
          </ac:picMkLst>
        </pc:picChg>
        <pc:picChg chg="add mod ord">
          <ac:chgData name="Angelia Sletto" userId="137fc634-f9fa-461c-a9ca-2262224ffe0c" providerId="ADAL" clId="{70F4C03B-ADC4-4380-91F1-E3D60145C54A}" dt="2024-10-29T19:00:32.205" v="1206" actId="1076"/>
          <ac:picMkLst>
            <pc:docMk/>
            <pc:sldMk cId="3298630517" sldId="295"/>
            <ac:picMk id="4" creationId="{B24AB2FC-59DD-6132-56B5-B7ECD21D12D7}"/>
          </ac:picMkLst>
        </pc:picChg>
        <pc:picChg chg="add mod">
          <ac:chgData name="Angelia Sletto" userId="137fc634-f9fa-461c-a9ca-2262224ffe0c" providerId="ADAL" clId="{70F4C03B-ADC4-4380-91F1-E3D60145C54A}" dt="2024-10-29T19:00:16.450" v="1203" actId="14100"/>
          <ac:picMkLst>
            <pc:docMk/>
            <pc:sldMk cId="3298630517" sldId="295"/>
            <ac:picMk id="5" creationId="{A354C0B9-E864-328B-4CD4-A1ED18D23150}"/>
          </ac:picMkLst>
        </pc:picChg>
        <pc:picChg chg="add mod ord">
          <ac:chgData name="Angelia Sletto" userId="137fc634-f9fa-461c-a9ca-2262224ffe0c" providerId="ADAL" clId="{70F4C03B-ADC4-4380-91F1-E3D60145C54A}" dt="2024-10-29T19:00:05.331" v="1200" actId="14100"/>
          <ac:picMkLst>
            <pc:docMk/>
            <pc:sldMk cId="3298630517" sldId="295"/>
            <ac:picMk id="6" creationId="{5E0CA491-4980-9D2B-886A-D300FA4B940E}"/>
          </ac:picMkLst>
        </pc:picChg>
        <pc:picChg chg="add mod">
          <ac:chgData name="Angelia Sletto" userId="137fc634-f9fa-461c-a9ca-2262224ffe0c" providerId="ADAL" clId="{70F4C03B-ADC4-4380-91F1-E3D60145C54A}" dt="2024-10-29T18:56:03.176" v="1169" actId="1076"/>
          <ac:picMkLst>
            <pc:docMk/>
            <pc:sldMk cId="3298630517" sldId="295"/>
            <ac:picMk id="7" creationId="{86AB757A-1242-B6DE-91F9-F724CC34A160}"/>
          </ac:picMkLst>
        </pc:picChg>
        <pc:picChg chg="add mod">
          <ac:chgData name="Angelia Sletto" userId="137fc634-f9fa-461c-a9ca-2262224ffe0c" providerId="ADAL" clId="{70F4C03B-ADC4-4380-91F1-E3D60145C54A}" dt="2024-10-29T18:27:50.788" v="1043" actId="1076"/>
          <ac:picMkLst>
            <pc:docMk/>
            <pc:sldMk cId="3298630517" sldId="295"/>
            <ac:picMk id="8" creationId="{62FC9744-7058-1429-CE07-C56274CB08DB}"/>
          </ac:picMkLst>
        </pc:picChg>
        <pc:picChg chg="add mod ord">
          <ac:chgData name="Angelia Sletto" userId="137fc634-f9fa-461c-a9ca-2262224ffe0c" providerId="ADAL" clId="{70F4C03B-ADC4-4380-91F1-E3D60145C54A}" dt="2024-10-29T18:46:43.260" v="1106" actId="1076"/>
          <ac:picMkLst>
            <pc:docMk/>
            <pc:sldMk cId="3298630517" sldId="295"/>
            <ac:picMk id="9" creationId="{0351D5D5-9E9B-F093-31D0-90E4B9D272CD}"/>
          </ac:picMkLst>
        </pc:picChg>
        <pc:picChg chg="add mod">
          <ac:chgData name="Angelia Sletto" userId="137fc634-f9fa-461c-a9ca-2262224ffe0c" providerId="ADAL" clId="{70F4C03B-ADC4-4380-91F1-E3D60145C54A}" dt="2024-10-29T19:00:40.394" v="1207" actId="1076"/>
          <ac:picMkLst>
            <pc:docMk/>
            <pc:sldMk cId="3298630517" sldId="295"/>
            <ac:picMk id="10" creationId="{69958519-8F2E-A55A-1170-34FB89405299}"/>
          </ac:picMkLst>
        </pc:picChg>
        <pc:picChg chg="add mod">
          <ac:chgData name="Angelia Sletto" userId="137fc634-f9fa-461c-a9ca-2262224ffe0c" providerId="ADAL" clId="{70F4C03B-ADC4-4380-91F1-E3D60145C54A}" dt="2024-10-29T18:59:55.684" v="1197" actId="1076"/>
          <ac:picMkLst>
            <pc:docMk/>
            <pc:sldMk cId="3298630517" sldId="295"/>
            <ac:picMk id="11" creationId="{488CDCB5-4FDD-4CC3-A10C-87DA7D5696C3}"/>
          </ac:picMkLst>
        </pc:picChg>
        <pc:picChg chg="add mod ord">
          <ac:chgData name="Angelia Sletto" userId="137fc634-f9fa-461c-a9ca-2262224ffe0c" providerId="ADAL" clId="{70F4C03B-ADC4-4380-91F1-E3D60145C54A}" dt="2024-10-29T18:28:35.206" v="1052" actId="167"/>
          <ac:picMkLst>
            <pc:docMk/>
            <pc:sldMk cId="3298630517" sldId="295"/>
            <ac:picMk id="12" creationId="{F64439D5-51A2-6D57-3F42-1A2BD7DC1ED6}"/>
          </ac:picMkLst>
        </pc:picChg>
        <pc:picChg chg="add mod">
          <ac:chgData name="Angelia Sletto" userId="137fc634-f9fa-461c-a9ca-2262224ffe0c" providerId="ADAL" clId="{70F4C03B-ADC4-4380-91F1-E3D60145C54A}" dt="2024-10-29T18:43:15.546" v="1089" actId="1076"/>
          <ac:picMkLst>
            <pc:docMk/>
            <pc:sldMk cId="3298630517" sldId="295"/>
            <ac:picMk id="13" creationId="{236E01C4-E3B7-9919-7492-CA5FE476450A}"/>
          </ac:picMkLst>
        </pc:picChg>
        <pc:picChg chg="add mod ord">
          <ac:chgData name="Angelia Sletto" userId="137fc634-f9fa-461c-a9ca-2262224ffe0c" providerId="ADAL" clId="{70F4C03B-ADC4-4380-91F1-E3D60145C54A}" dt="2024-10-29T18:59:58.346" v="1198" actId="1076"/>
          <ac:picMkLst>
            <pc:docMk/>
            <pc:sldMk cId="3298630517" sldId="295"/>
            <ac:picMk id="16" creationId="{823C97ED-41F9-7404-85EB-72EB47381968}"/>
          </ac:picMkLst>
        </pc:picChg>
        <pc:picChg chg="add mod">
          <ac:chgData name="Angelia Sletto" userId="137fc634-f9fa-461c-a9ca-2262224ffe0c" providerId="ADAL" clId="{70F4C03B-ADC4-4380-91F1-E3D60145C54A}" dt="2024-10-29T18:49:48.409" v="1120" actId="1076"/>
          <ac:picMkLst>
            <pc:docMk/>
            <pc:sldMk cId="3298630517" sldId="295"/>
            <ac:picMk id="17" creationId="{D192135B-9C79-9F75-5B73-B6D9B2F481A0}"/>
          </ac:picMkLst>
        </pc:picChg>
        <pc:picChg chg="add mod">
          <ac:chgData name="Angelia Sletto" userId="137fc634-f9fa-461c-a9ca-2262224ffe0c" providerId="ADAL" clId="{70F4C03B-ADC4-4380-91F1-E3D60145C54A}" dt="2024-10-29T19:00:28.982" v="1205" actId="1076"/>
          <ac:picMkLst>
            <pc:docMk/>
            <pc:sldMk cId="3298630517" sldId="295"/>
            <ac:picMk id="1026" creationId="{F4D5F541-0E62-8B5B-29D8-6278A0DFE042}"/>
          </ac:picMkLst>
        </pc:picChg>
        <pc:picChg chg="add mod">
          <ac:chgData name="Angelia Sletto" userId="137fc634-f9fa-461c-a9ca-2262224ffe0c" providerId="ADAL" clId="{70F4C03B-ADC4-4380-91F1-E3D60145C54A}" dt="2024-10-29T18:59:52.247" v="1196" actId="1076"/>
          <ac:picMkLst>
            <pc:docMk/>
            <pc:sldMk cId="3298630517" sldId="295"/>
            <ac:picMk id="1028" creationId="{394C463A-72F6-47FB-8066-31032DC97081}"/>
          </ac:picMkLst>
        </pc:picChg>
      </pc:sldChg>
      <pc:sldChg chg="new del">
        <pc:chgData name="Angelia Sletto" userId="137fc634-f9fa-461c-a9ca-2262224ffe0c" providerId="ADAL" clId="{70F4C03B-ADC4-4380-91F1-E3D60145C54A}" dt="2024-10-29T18:10:48.881" v="856" actId="2696"/>
        <pc:sldMkLst>
          <pc:docMk/>
          <pc:sldMk cId="3672470576" sldId="295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practice" TargetMode="External"/><Relationship Id="rId2" Type="http://schemas.openxmlformats.org/officeDocument/2006/relationships/hyperlink" Target="https://www.act.org/content/act/en/products-and-services/the-act/test-preparation/free-act-test-prep.html" TargetMode="External"/><Relationship Id="rId1" Type="http://schemas.openxmlformats.org/officeDocument/2006/relationships/hyperlink" Target="https://schoolhouse.world/sat-bootcamp?ref=ka-sat-learner" TargetMode="External"/><Relationship Id="rId5" Type="http://schemas.openxmlformats.org/officeDocument/2006/relationships/hyperlink" Target="https://college.measuredsuccess.com/mscollege/practiceTest2/" TargetMode="External"/><Relationship Id="rId4" Type="http://schemas.openxmlformats.org/officeDocument/2006/relationships/hyperlink" Target="https://www.cltexam.com/tests/clt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atsuite.collegeboard.org/practice" TargetMode="External"/><Relationship Id="rId2" Type="http://schemas.openxmlformats.org/officeDocument/2006/relationships/hyperlink" Target="https://www.act.org/content/act/en/products-and-services/the-act/test-preparation/free-act-test-prep.html" TargetMode="External"/><Relationship Id="rId1" Type="http://schemas.openxmlformats.org/officeDocument/2006/relationships/hyperlink" Target="https://schoolhouse.world/sat-bootcamp?ref=ka-sat-learner" TargetMode="External"/><Relationship Id="rId5" Type="http://schemas.openxmlformats.org/officeDocument/2006/relationships/hyperlink" Target="https://college.measuredsuccess.com/mscollege/practiceTest2/" TargetMode="External"/><Relationship Id="rId4" Type="http://schemas.openxmlformats.org/officeDocument/2006/relationships/hyperlink" Target="https://www.cltexam.com/tests/cl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68612-09BD-4887-B34C-172C779B0CD9}" type="doc">
      <dgm:prSet loTypeId="urn:diagrams.loki3.com/Bracke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8196D7-52FD-4AC6-8967-103680EE762F}">
      <dgm:prSet phldrT="[Text]"/>
      <dgm:spPr/>
      <dgm:t>
        <a:bodyPr/>
        <a:lstStyle/>
        <a:p>
          <a:pPr algn="l"/>
          <a:r>
            <a:rPr lang="en-US" b="1" dirty="0"/>
            <a:t>ENGLISH</a:t>
          </a:r>
        </a:p>
      </dgm:t>
    </dgm:pt>
    <dgm:pt modelId="{9691AE62-C2EC-43C5-84C4-A72DD1D0F9D0}" type="parTrans" cxnId="{3EE385E5-1A88-44B3-84EA-C223D737E9A3}">
      <dgm:prSet/>
      <dgm:spPr/>
      <dgm:t>
        <a:bodyPr/>
        <a:lstStyle/>
        <a:p>
          <a:endParaRPr lang="en-US"/>
        </a:p>
      </dgm:t>
    </dgm:pt>
    <dgm:pt modelId="{CAB942EF-3B16-4D5E-A5F5-6E7AA887B250}" type="sibTrans" cxnId="{3EE385E5-1A88-44B3-84EA-C223D737E9A3}">
      <dgm:prSet/>
      <dgm:spPr/>
      <dgm:t>
        <a:bodyPr/>
        <a:lstStyle/>
        <a:p>
          <a:endParaRPr lang="en-US"/>
        </a:p>
      </dgm:t>
    </dgm:pt>
    <dgm:pt modelId="{513D8AAE-7796-4179-908C-648397237320}">
      <dgm:prSet phldrT="[Text]"/>
      <dgm:spPr/>
      <dgm:t>
        <a:bodyPr/>
        <a:lstStyle/>
        <a:p>
          <a:r>
            <a:rPr lang="en-US" dirty="0"/>
            <a:t>4 years</a:t>
          </a:r>
        </a:p>
      </dgm:t>
    </dgm:pt>
    <dgm:pt modelId="{7F06AC34-28F8-4127-BF44-223BDFDDAFD1}" type="parTrans" cxnId="{3DDF4A00-8047-4AD6-9015-9309B973AAFC}">
      <dgm:prSet/>
      <dgm:spPr/>
      <dgm:t>
        <a:bodyPr/>
        <a:lstStyle/>
        <a:p>
          <a:endParaRPr lang="en-US"/>
        </a:p>
      </dgm:t>
    </dgm:pt>
    <dgm:pt modelId="{606EC764-5681-41D3-A592-D0D46A466083}" type="sibTrans" cxnId="{3DDF4A00-8047-4AD6-9015-9309B973AAFC}">
      <dgm:prSet/>
      <dgm:spPr/>
      <dgm:t>
        <a:bodyPr/>
        <a:lstStyle/>
        <a:p>
          <a:endParaRPr lang="en-US"/>
        </a:p>
      </dgm:t>
    </dgm:pt>
    <dgm:pt modelId="{D0C5057F-22E1-4EA9-AAE2-53650139276F}">
      <dgm:prSet phldrT="[Text]"/>
      <dgm:spPr/>
      <dgm:t>
        <a:bodyPr/>
        <a:lstStyle/>
        <a:p>
          <a:pPr algn="l"/>
          <a:r>
            <a:rPr lang="en-US" b="1" dirty="0"/>
            <a:t>MATH</a:t>
          </a:r>
        </a:p>
      </dgm:t>
    </dgm:pt>
    <dgm:pt modelId="{A1F2A576-773A-4322-AFBB-6ED20AB42B3A}" type="parTrans" cxnId="{160123D1-F7A2-4CD5-AF8F-B5F4868F8319}">
      <dgm:prSet/>
      <dgm:spPr/>
      <dgm:t>
        <a:bodyPr/>
        <a:lstStyle/>
        <a:p>
          <a:endParaRPr lang="en-US"/>
        </a:p>
      </dgm:t>
    </dgm:pt>
    <dgm:pt modelId="{F839871B-AD15-4047-9FA8-F697B82C66BB}" type="sibTrans" cxnId="{160123D1-F7A2-4CD5-AF8F-B5F4868F8319}">
      <dgm:prSet/>
      <dgm:spPr/>
      <dgm:t>
        <a:bodyPr/>
        <a:lstStyle/>
        <a:p>
          <a:endParaRPr lang="en-US"/>
        </a:p>
      </dgm:t>
    </dgm:pt>
    <dgm:pt modelId="{1F96B561-1CBC-456F-BB3A-1C5467655F1A}">
      <dgm:prSet phldrT="[Text]"/>
      <dgm:spPr/>
      <dgm:t>
        <a:bodyPr/>
        <a:lstStyle/>
        <a:p>
          <a:r>
            <a:rPr lang="en-US" dirty="0"/>
            <a:t>Algebra</a:t>
          </a:r>
        </a:p>
      </dgm:t>
    </dgm:pt>
    <dgm:pt modelId="{6C7C7657-7E05-4B59-BECF-B9B8FE5F8606}" type="parTrans" cxnId="{4EE6E69D-ED3E-4362-B064-8B5C6289D51C}">
      <dgm:prSet/>
      <dgm:spPr/>
      <dgm:t>
        <a:bodyPr/>
        <a:lstStyle/>
        <a:p>
          <a:endParaRPr lang="en-US"/>
        </a:p>
      </dgm:t>
    </dgm:pt>
    <dgm:pt modelId="{AFA826B2-85FC-4426-8838-888E60A0B251}" type="sibTrans" cxnId="{4EE6E69D-ED3E-4362-B064-8B5C6289D51C}">
      <dgm:prSet/>
      <dgm:spPr/>
      <dgm:t>
        <a:bodyPr/>
        <a:lstStyle/>
        <a:p>
          <a:endParaRPr lang="en-US"/>
        </a:p>
      </dgm:t>
    </dgm:pt>
    <dgm:pt modelId="{B698DAC6-A0C3-4D1C-B06A-F9748D7A6A93}">
      <dgm:prSet phldrT="[Text]"/>
      <dgm:spPr/>
      <dgm:t>
        <a:bodyPr/>
        <a:lstStyle/>
        <a:p>
          <a:r>
            <a:rPr lang="en-US" dirty="0"/>
            <a:t>Geometry</a:t>
          </a:r>
        </a:p>
      </dgm:t>
    </dgm:pt>
    <dgm:pt modelId="{66604551-3885-4222-A791-072A67E74AAB}" type="parTrans" cxnId="{50EE7DCA-B109-4BF8-BEEA-A2D243E51DD3}">
      <dgm:prSet/>
      <dgm:spPr/>
      <dgm:t>
        <a:bodyPr/>
        <a:lstStyle/>
        <a:p>
          <a:endParaRPr lang="en-US"/>
        </a:p>
      </dgm:t>
    </dgm:pt>
    <dgm:pt modelId="{15E43651-CDA6-4A36-A317-6463CA1B06C4}" type="sibTrans" cxnId="{50EE7DCA-B109-4BF8-BEEA-A2D243E51DD3}">
      <dgm:prSet/>
      <dgm:spPr/>
      <dgm:t>
        <a:bodyPr/>
        <a:lstStyle/>
        <a:p>
          <a:endParaRPr lang="en-US"/>
        </a:p>
      </dgm:t>
    </dgm:pt>
    <dgm:pt modelId="{BCF473EE-A4B3-4687-97E7-0F7A2603E817}">
      <dgm:prSet phldrT="[Text]"/>
      <dgm:spPr/>
      <dgm:t>
        <a:bodyPr/>
        <a:lstStyle/>
        <a:p>
          <a:r>
            <a:rPr lang="en-US" dirty="0"/>
            <a:t>2+ Math</a:t>
          </a:r>
        </a:p>
      </dgm:t>
    </dgm:pt>
    <dgm:pt modelId="{FA15222E-4A55-4A52-B2B8-BA5D53F16C19}" type="parTrans" cxnId="{5771AFE2-620A-45ED-A331-74FF1C7247DD}">
      <dgm:prSet/>
      <dgm:spPr/>
      <dgm:t>
        <a:bodyPr/>
        <a:lstStyle/>
        <a:p>
          <a:endParaRPr lang="en-US"/>
        </a:p>
      </dgm:t>
    </dgm:pt>
    <dgm:pt modelId="{8CEA2924-D8E6-4983-A6EA-E6461B6CB387}" type="sibTrans" cxnId="{5771AFE2-620A-45ED-A331-74FF1C7247DD}">
      <dgm:prSet/>
      <dgm:spPr/>
      <dgm:t>
        <a:bodyPr/>
        <a:lstStyle/>
        <a:p>
          <a:endParaRPr lang="en-US"/>
        </a:p>
      </dgm:t>
    </dgm:pt>
    <dgm:pt modelId="{7A6CB525-85BB-4957-BAB7-37B39D64119D}">
      <dgm:prSet phldrT="[Text]"/>
      <dgm:spPr/>
      <dgm:t>
        <a:bodyPr/>
        <a:lstStyle/>
        <a:p>
          <a:r>
            <a:rPr lang="en-US" dirty="0"/>
            <a:t>(</a:t>
          </a:r>
          <a:r>
            <a:rPr lang="en-US" i="1" dirty="0"/>
            <a:t>it is recommended to take Math every year for the strongest college application)</a:t>
          </a:r>
        </a:p>
      </dgm:t>
    </dgm:pt>
    <dgm:pt modelId="{B7678461-6F69-4BEA-8CC5-F96AF4D19092}" type="parTrans" cxnId="{398A3E25-2BFE-4FD9-8C4E-5D36881ED0B4}">
      <dgm:prSet/>
      <dgm:spPr/>
      <dgm:t>
        <a:bodyPr/>
        <a:lstStyle/>
        <a:p>
          <a:endParaRPr lang="en-US"/>
        </a:p>
      </dgm:t>
    </dgm:pt>
    <dgm:pt modelId="{BAFA9524-3F75-4B69-805A-A543413F0CC8}" type="sibTrans" cxnId="{398A3E25-2BFE-4FD9-8C4E-5D36881ED0B4}">
      <dgm:prSet/>
      <dgm:spPr/>
      <dgm:t>
        <a:bodyPr/>
        <a:lstStyle/>
        <a:p>
          <a:endParaRPr lang="en-US"/>
        </a:p>
      </dgm:t>
    </dgm:pt>
    <dgm:pt modelId="{5A77A11A-218F-4829-8E69-D28BA0DA97EB}">
      <dgm:prSet/>
      <dgm:spPr/>
      <dgm:t>
        <a:bodyPr/>
        <a:lstStyle/>
        <a:p>
          <a:pPr algn="l"/>
          <a:r>
            <a:rPr lang="en-US" b="1" dirty="0"/>
            <a:t>SCIENCE</a:t>
          </a:r>
        </a:p>
      </dgm:t>
    </dgm:pt>
    <dgm:pt modelId="{ACA20148-4134-4127-9987-5DD4F6359F15}" type="parTrans" cxnId="{E37A29A8-8A49-4863-85D2-7623F057980B}">
      <dgm:prSet/>
      <dgm:spPr/>
      <dgm:t>
        <a:bodyPr/>
        <a:lstStyle/>
        <a:p>
          <a:endParaRPr lang="en-US"/>
        </a:p>
      </dgm:t>
    </dgm:pt>
    <dgm:pt modelId="{2E651D34-45A1-4297-ABAF-42614BFD4138}" type="sibTrans" cxnId="{E37A29A8-8A49-4863-85D2-7623F057980B}">
      <dgm:prSet/>
      <dgm:spPr/>
      <dgm:t>
        <a:bodyPr/>
        <a:lstStyle/>
        <a:p>
          <a:endParaRPr lang="en-US"/>
        </a:p>
      </dgm:t>
    </dgm:pt>
    <dgm:pt modelId="{870146E6-CB85-45EF-ACE0-77DE3E6ED7BD}">
      <dgm:prSet/>
      <dgm:spPr/>
      <dgm:t>
        <a:bodyPr/>
        <a:lstStyle/>
        <a:p>
          <a:r>
            <a:rPr lang="en-US" dirty="0"/>
            <a:t>Biology</a:t>
          </a:r>
        </a:p>
      </dgm:t>
    </dgm:pt>
    <dgm:pt modelId="{4B9344C2-FF9E-408B-8317-5FC59B882441}" type="parTrans" cxnId="{7753BCD2-FE37-4B83-B4CF-C31AE819840E}">
      <dgm:prSet/>
      <dgm:spPr/>
      <dgm:t>
        <a:bodyPr/>
        <a:lstStyle/>
        <a:p>
          <a:endParaRPr lang="en-US"/>
        </a:p>
      </dgm:t>
    </dgm:pt>
    <dgm:pt modelId="{B3FFB659-1C50-42B1-9ABD-CBC39CC85DB4}" type="sibTrans" cxnId="{7753BCD2-FE37-4B83-B4CF-C31AE819840E}">
      <dgm:prSet/>
      <dgm:spPr/>
      <dgm:t>
        <a:bodyPr/>
        <a:lstStyle/>
        <a:p>
          <a:endParaRPr lang="en-US"/>
        </a:p>
      </dgm:t>
    </dgm:pt>
    <dgm:pt modelId="{ABD26BCC-FD06-4FDA-B643-EDD5973F8518}">
      <dgm:prSet/>
      <dgm:spPr/>
      <dgm:t>
        <a:bodyPr/>
        <a:lstStyle/>
        <a:p>
          <a:r>
            <a:rPr lang="en-US" dirty="0"/>
            <a:t>+2 others (Chemistry is required for most colleges)</a:t>
          </a:r>
        </a:p>
      </dgm:t>
    </dgm:pt>
    <dgm:pt modelId="{A96D9AF4-2094-47D0-AD22-3BC2757280E2}" type="parTrans" cxnId="{250B47E7-B9CC-4B80-93A4-873A8543E59C}">
      <dgm:prSet/>
      <dgm:spPr/>
      <dgm:t>
        <a:bodyPr/>
        <a:lstStyle/>
        <a:p>
          <a:endParaRPr lang="en-US"/>
        </a:p>
      </dgm:t>
    </dgm:pt>
    <dgm:pt modelId="{256EDE6E-2B64-4D62-AE8F-F173998AD6CA}" type="sibTrans" cxnId="{250B47E7-B9CC-4B80-93A4-873A8543E59C}">
      <dgm:prSet/>
      <dgm:spPr/>
      <dgm:t>
        <a:bodyPr/>
        <a:lstStyle/>
        <a:p>
          <a:endParaRPr lang="en-US"/>
        </a:p>
      </dgm:t>
    </dgm:pt>
    <dgm:pt modelId="{5CB27978-DE2A-4408-800B-AAD768443E26}">
      <dgm:prSet/>
      <dgm:spPr/>
      <dgm:t>
        <a:bodyPr/>
        <a:lstStyle/>
        <a:p>
          <a:r>
            <a:rPr lang="en-US" i="1" dirty="0"/>
            <a:t>(4 years of science is recommended for competitive colleges</a:t>
          </a:r>
          <a:r>
            <a:rPr lang="en-US" dirty="0"/>
            <a:t>)</a:t>
          </a:r>
        </a:p>
      </dgm:t>
    </dgm:pt>
    <dgm:pt modelId="{E4FE11AC-248E-441F-AF0F-B34110B4E20E}" type="parTrans" cxnId="{FB8C6F5D-BFC1-4D0C-A9C4-A741207A33B8}">
      <dgm:prSet/>
      <dgm:spPr/>
      <dgm:t>
        <a:bodyPr/>
        <a:lstStyle/>
        <a:p>
          <a:endParaRPr lang="en-US"/>
        </a:p>
      </dgm:t>
    </dgm:pt>
    <dgm:pt modelId="{FE0CF7E0-6076-42FC-A46B-11E5CED58379}" type="sibTrans" cxnId="{FB8C6F5D-BFC1-4D0C-A9C4-A741207A33B8}">
      <dgm:prSet/>
      <dgm:spPr/>
      <dgm:t>
        <a:bodyPr/>
        <a:lstStyle/>
        <a:p>
          <a:endParaRPr lang="en-US"/>
        </a:p>
      </dgm:t>
    </dgm:pt>
    <dgm:pt modelId="{49F242D1-1AE9-455B-9A83-0E497897303E}">
      <dgm:prSet/>
      <dgm:spPr/>
      <dgm:t>
        <a:bodyPr/>
        <a:lstStyle/>
        <a:p>
          <a:pPr algn="l"/>
          <a:r>
            <a:rPr lang="en-US" b="1" dirty="0"/>
            <a:t>SOCIAL SCIENCES</a:t>
          </a:r>
        </a:p>
      </dgm:t>
    </dgm:pt>
    <dgm:pt modelId="{691A6C8F-B4BC-449D-8CF8-028A5EB2F172}" type="parTrans" cxnId="{555303FF-A72B-4837-B73D-76AC8C6C331A}">
      <dgm:prSet/>
      <dgm:spPr/>
      <dgm:t>
        <a:bodyPr/>
        <a:lstStyle/>
        <a:p>
          <a:endParaRPr lang="en-US"/>
        </a:p>
      </dgm:t>
    </dgm:pt>
    <dgm:pt modelId="{7D52CAEB-8282-4AB2-A3BD-99F1565B05EE}" type="sibTrans" cxnId="{555303FF-A72B-4837-B73D-76AC8C6C331A}">
      <dgm:prSet/>
      <dgm:spPr/>
      <dgm:t>
        <a:bodyPr/>
        <a:lstStyle/>
        <a:p>
          <a:endParaRPr lang="en-US"/>
        </a:p>
      </dgm:t>
    </dgm:pt>
    <dgm:pt modelId="{C8DA3AE6-6144-4C1A-80A8-A553E7E2F609}">
      <dgm:prSet/>
      <dgm:spPr/>
      <dgm:t>
        <a:bodyPr/>
        <a:lstStyle/>
        <a:p>
          <a:r>
            <a:rPr lang="en-US" sz="1900" dirty="0"/>
            <a:t>World History</a:t>
          </a:r>
        </a:p>
      </dgm:t>
    </dgm:pt>
    <dgm:pt modelId="{5DB786E2-13F2-48AA-A7D2-E04E2E883FF1}" type="parTrans" cxnId="{BD8DE6C6-0FB9-4B0F-97E0-CAA9F3DCABD3}">
      <dgm:prSet/>
      <dgm:spPr/>
      <dgm:t>
        <a:bodyPr/>
        <a:lstStyle/>
        <a:p>
          <a:endParaRPr lang="en-US"/>
        </a:p>
      </dgm:t>
    </dgm:pt>
    <dgm:pt modelId="{BFBD8A17-E352-4041-8CD2-838428CCD1AE}" type="sibTrans" cxnId="{BD8DE6C6-0FB9-4B0F-97E0-CAA9F3DCABD3}">
      <dgm:prSet/>
      <dgm:spPr/>
      <dgm:t>
        <a:bodyPr/>
        <a:lstStyle/>
        <a:p>
          <a:endParaRPr lang="en-US"/>
        </a:p>
      </dgm:t>
    </dgm:pt>
    <dgm:pt modelId="{03E01F5C-A451-4B4F-A694-4E287423B1EB}">
      <dgm:prSet custT="1"/>
      <dgm:spPr/>
      <dgm:t>
        <a:bodyPr/>
        <a:lstStyle/>
        <a:p>
          <a:r>
            <a:rPr lang="en-US" sz="1900" dirty="0"/>
            <a:t>Personal Finance(.5) </a:t>
          </a:r>
          <a:r>
            <a:rPr lang="en-US" sz="1600" i="1" dirty="0"/>
            <a:t>(23-24 COHORT and AFTER)</a:t>
          </a:r>
        </a:p>
      </dgm:t>
    </dgm:pt>
    <dgm:pt modelId="{6CE5120D-DFC1-44B5-9884-EA3C0AA11104}" type="parTrans" cxnId="{6EEA0D94-0F9D-45AD-B099-034637EED5FF}">
      <dgm:prSet/>
      <dgm:spPr/>
      <dgm:t>
        <a:bodyPr/>
        <a:lstStyle/>
        <a:p>
          <a:endParaRPr lang="en-US"/>
        </a:p>
      </dgm:t>
    </dgm:pt>
    <dgm:pt modelId="{210F4091-B81D-4060-ABEF-236051F73A77}" type="sibTrans" cxnId="{6EEA0D94-0F9D-45AD-B099-034637EED5FF}">
      <dgm:prSet/>
      <dgm:spPr/>
      <dgm:t>
        <a:bodyPr/>
        <a:lstStyle/>
        <a:p>
          <a:endParaRPr lang="en-US"/>
        </a:p>
      </dgm:t>
    </dgm:pt>
    <dgm:pt modelId="{0BE68C3A-C752-49AB-8988-03A06A606A2A}">
      <dgm:prSet/>
      <dgm:spPr/>
      <dgm:t>
        <a:bodyPr/>
        <a:lstStyle/>
        <a:p>
          <a:r>
            <a:rPr lang="en-US" sz="1900" dirty="0"/>
            <a:t>US HISTORY</a:t>
          </a:r>
        </a:p>
      </dgm:t>
    </dgm:pt>
    <dgm:pt modelId="{44071DD7-C1C5-44A8-A2FD-28D4B71E2BE7}" type="parTrans" cxnId="{DFE3ABB8-E180-4624-A86B-B379EBC2C3C6}">
      <dgm:prSet/>
      <dgm:spPr/>
      <dgm:t>
        <a:bodyPr/>
        <a:lstStyle/>
        <a:p>
          <a:endParaRPr lang="en-US"/>
        </a:p>
      </dgm:t>
    </dgm:pt>
    <dgm:pt modelId="{E07C7784-68C9-45B8-B0EA-64816C7E982F}" type="sibTrans" cxnId="{DFE3ABB8-E180-4624-A86B-B379EBC2C3C6}">
      <dgm:prSet/>
      <dgm:spPr/>
      <dgm:t>
        <a:bodyPr/>
        <a:lstStyle/>
        <a:p>
          <a:endParaRPr lang="en-US"/>
        </a:p>
      </dgm:t>
    </dgm:pt>
    <dgm:pt modelId="{A8E738E3-252A-4627-A8BF-19DF938E8349}">
      <dgm:prSet/>
      <dgm:spPr/>
      <dgm:t>
        <a:bodyPr/>
        <a:lstStyle/>
        <a:p>
          <a:r>
            <a:rPr lang="en-US" sz="1900" dirty="0"/>
            <a:t>Government/Economics (.5/.5)</a:t>
          </a:r>
        </a:p>
      </dgm:t>
    </dgm:pt>
    <dgm:pt modelId="{7C70917D-B7BD-4CCC-8492-BCB35467E8CF}" type="parTrans" cxnId="{14E3C562-4083-434C-9D41-EBB9E6AD5EA6}">
      <dgm:prSet/>
      <dgm:spPr/>
      <dgm:t>
        <a:bodyPr/>
        <a:lstStyle/>
        <a:p>
          <a:endParaRPr lang="en-US"/>
        </a:p>
      </dgm:t>
    </dgm:pt>
    <dgm:pt modelId="{52C6DA58-6DD8-4977-B161-07A333434BB1}" type="sibTrans" cxnId="{14E3C562-4083-434C-9D41-EBB9E6AD5EA6}">
      <dgm:prSet/>
      <dgm:spPr/>
      <dgm:t>
        <a:bodyPr/>
        <a:lstStyle/>
        <a:p>
          <a:endParaRPr lang="en-US"/>
        </a:p>
      </dgm:t>
    </dgm:pt>
    <dgm:pt modelId="{AAE45781-95C7-49AD-BADB-CB81B9400524}">
      <dgm:prSet custT="1"/>
      <dgm:spPr/>
      <dgm:t>
        <a:bodyPr/>
        <a:lstStyle/>
        <a:p>
          <a:pPr algn="l"/>
          <a:r>
            <a:rPr lang="en-US" sz="1700" b="1" dirty="0"/>
            <a:t>PERFORMING/</a:t>
          </a:r>
        </a:p>
        <a:p>
          <a:pPr algn="l"/>
          <a:r>
            <a:rPr lang="en-US" sz="1700" b="1" dirty="0"/>
            <a:t>PRACTICAL ART</a:t>
          </a:r>
        </a:p>
      </dgm:t>
    </dgm:pt>
    <dgm:pt modelId="{B624E76F-84A6-4DEC-9456-4E263A5B5C15}" type="parTrans" cxnId="{494FE5BB-988A-4AB2-809E-88E291A7721B}">
      <dgm:prSet/>
      <dgm:spPr/>
      <dgm:t>
        <a:bodyPr/>
        <a:lstStyle/>
        <a:p>
          <a:endParaRPr lang="en-US"/>
        </a:p>
      </dgm:t>
    </dgm:pt>
    <dgm:pt modelId="{B64DD2F6-AD52-4AB6-9FC7-8BEF43BA2197}" type="sibTrans" cxnId="{494FE5BB-988A-4AB2-809E-88E291A7721B}">
      <dgm:prSet/>
      <dgm:spPr/>
      <dgm:t>
        <a:bodyPr/>
        <a:lstStyle/>
        <a:p>
          <a:endParaRPr lang="en-US"/>
        </a:p>
      </dgm:t>
    </dgm:pt>
    <dgm:pt modelId="{8EF2DE7F-AF30-481D-AD2C-41D8C4D78747}">
      <dgm:prSet/>
      <dgm:spPr/>
      <dgm:t>
        <a:bodyPr/>
        <a:lstStyle/>
        <a:p>
          <a:r>
            <a:rPr lang="en-US" dirty="0"/>
            <a:t>One FULL CREDIT worth</a:t>
          </a:r>
        </a:p>
      </dgm:t>
    </dgm:pt>
    <dgm:pt modelId="{51A55EA6-0B8B-4250-A855-4087B03F4DD2}" type="parTrans" cxnId="{769C043B-3435-4A2D-A3BF-07ACF65E8DED}">
      <dgm:prSet/>
      <dgm:spPr/>
      <dgm:t>
        <a:bodyPr/>
        <a:lstStyle/>
        <a:p>
          <a:endParaRPr lang="en-US"/>
        </a:p>
      </dgm:t>
    </dgm:pt>
    <dgm:pt modelId="{94D5FE71-2EAF-4BD9-A8A3-75380F07BAC1}" type="sibTrans" cxnId="{769C043B-3435-4A2D-A3BF-07ACF65E8DED}">
      <dgm:prSet/>
      <dgm:spPr/>
      <dgm:t>
        <a:bodyPr/>
        <a:lstStyle/>
        <a:p>
          <a:endParaRPr lang="en-US"/>
        </a:p>
      </dgm:t>
    </dgm:pt>
    <dgm:pt modelId="{F6D94A46-53D7-4177-9247-368F5784A915}">
      <dgm:prSet custT="1"/>
      <dgm:spPr/>
      <dgm:t>
        <a:bodyPr/>
        <a:lstStyle/>
        <a:p>
          <a:pPr algn="l"/>
          <a:r>
            <a:rPr lang="en-US" sz="1700" b="1" dirty="0"/>
            <a:t>HOPE</a:t>
          </a:r>
        </a:p>
      </dgm:t>
    </dgm:pt>
    <dgm:pt modelId="{BC33767F-7545-46D1-8C87-C468F1BE6556}" type="parTrans" cxnId="{FA003518-CAEF-4187-BC91-8D0B8D2653B8}">
      <dgm:prSet/>
      <dgm:spPr/>
      <dgm:t>
        <a:bodyPr/>
        <a:lstStyle/>
        <a:p>
          <a:endParaRPr lang="en-US"/>
        </a:p>
      </dgm:t>
    </dgm:pt>
    <dgm:pt modelId="{FD5F3597-8A2F-4D34-9BBC-683732DF0941}" type="sibTrans" cxnId="{FA003518-CAEF-4187-BC91-8D0B8D2653B8}">
      <dgm:prSet/>
      <dgm:spPr/>
      <dgm:t>
        <a:bodyPr/>
        <a:lstStyle/>
        <a:p>
          <a:endParaRPr lang="en-US"/>
        </a:p>
      </dgm:t>
    </dgm:pt>
    <dgm:pt modelId="{1E4C0FDC-64CA-42B9-ADB4-0EBA193A2611}">
      <dgm:prSet/>
      <dgm:spPr/>
      <dgm:t>
        <a:bodyPr/>
        <a:lstStyle/>
        <a:p>
          <a:r>
            <a:rPr lang="en-US" dirty="0"/>
            <a:t>One FULL CREDIT worth</a:t>
          </a:r>
        </a:p>
      </dgm:t>
    </dgm:pt>
    <dgm:pt modelId="{3E108BB5-14F5-4ECD-8AF7-9DF9763C8D04}" type="parTrans" cxnId="{5FC95FB9-0451-487C-8E28-91449B05251C}">
      <dgm:prSet/>
      <dgm:spPr/>
      <dgm:t>
        <a:bodyPr/>
        <a:lstStyle/>
        <a:p>
          <a:endParaRPr lang="en-US"/>
        </a:p>
      </dgm:t>
    </dgm:pt>
    <dgm:pt modelId="{7B116515-5A41-4641-A35B-84D1CA1BAD5C}" type="sibTrans" cxnId="{5FC95FB9-0451-487C-8E28-91449B05251C}">
      <dgm:prSet/>
      <dgm:spPr/>
      <dgm:t>
        <a:bodyPr/>
        <a:lstStyle/>
        <a:p>
          <a:endParaRPr lang="en-US"/>
        </a:p>
      </dgm:t>
    </dgm:pt>
    <dgm:pt modelId="{E3ADEADE-25DD-4ACB-8D39-24D33C108F0C}">
      <dgm:prSet custT="1"/>
      <dgm:spPr/>
      <dgm:t>
        <a:bodyPr/>
        <a:lstStyle/>
        <a:p>
          <a:pPr algn="l"/>
          <a:r>
            <a:rPr lang="en-US" sz="1700" b="1" dirty="0"/>
            <a:t>ELECTIVES</a:t>
          </a:r>
        </a:p>
      </dgm:t>
    </dgm:pt>
    <dgm:pt modelId="{F6040CC7-0433-4FEB-BCCC-629D1B65AEFE}" type="parTrans" cxnId="{5B0A051C-4F31-4CDE-B44F-1F9E1A0938C2}">
      <dgm:prSet/>
      <dgm:spPr/>
      <dgm:t>
        <a:bodyPr/>
        <a:lstStyle/>
        <a:p>
          <a:endParaRPr lang="en-US"/>
        </a:p>
      </dgm:t>
    </dgm:pt>
    <dgm:pt modelId="{E3958604-AE49-4134-8460-AA6ADACF136D}" type="sibTrans" cxnId="{5B0A051C-4F31-4CDE-B44F-1F9E1A0938C2}">
      <dgm:prSet/>
      <dgm:spPr/>
      <dgm:t>
        <a:bodyPr/>
        <a:lstStyle/>
        <a:p>
          <a:endParaRPr lang="en-US"/>
        </a:p>
      </dgm:t>
    </dgm:pt>
    <dgm:pt modelId="{D586EE04-CC6B-4165-B850-BFF9F402BBA2}">
      <dgm:prSet/>
      <dgm:spPr/>
      <dgm:t>
        <a:bodyPr/>
        <a:lstStyle/>
        <a:p>
          <a:r>
            <a:rPr lang="en-US" dirty="0"/>
            <a:t>7.5 FULL credits</a:t>
          </a:r>
        </a:p>
      </dgm:t>
    </dgm:pt>
    <dgm:pt modelId="{07A6E743-7E77-40C5-A549-DC91945AB4AE}" type="parTrans" cxnId="{51A2FB18-353C-414B-9151-AED51F0B901D}">
      <dgm:prSet/>
      <dgm:spPr/>
      <dgm:t>
        <a:bodyPr/>
        <a:lstStyle/>
        <a:p>
          <a:endParaRPr lang="en-US"/>
        </a:p>
      </dgm:t>
    </dgm:pt>
    <dgm:pt modelId="{70C448D8-58CC-4FB8-90EC-D8960CE0E749}" type="sibTrans" cxnId="{51A2FB18-353C-414B-9151-AED51F0B901D}">
      <dgm:prSet/>
      <dgm:spPr/>
      <dgm:t>
        <a:bodyPr/>
        <a:lstStyle/>
        <a:p>
          <a:endParaRPr lang="en-US"/>
        </a:p>
      </dgm:t>
    </dgm:pt>
    <dgm:pt modelId="{2BB4E53F-62CF-4E36-892A-A6DD0C087C02}">
      <dgm:prSet custT="1"/>
      <dgm:spPr/>
      <dgm:t>
        <a:bodyPr/>
        <a:lstStyle/>
        <a:p>
          <a:pPr algn="l"/>
          <a:r>
            <a:rPr lang="en-US" sz="1700" b="1" i="1" dirty="0"/>
            <a:t>WORLD LANGUAGE</a:t>
          </a:r>
        </a:p>
      </dgm:t>
    </dgm:pt>
    <dgm:pt modelId="{4E166A15-5E99-4241-AE3A-7772894DA07D}" type="parTrans" cxnId="{2225A0AD-9702-43D7-8A90-9A387002AB04}">
      <dgm:prSet/>
      <dgm:spPr/>
      <dgm:t>
        <a:bodyPr/>
        <a:lstStyle/>
        <a:p>
          <a:endParaRPr lang="en-US"/>
        </a:p>
      </dgm:t>
    </dgm:pt>
    <dgm:pt modelId="{D8F41E97-B17A-4A5D-827F-3328A306A8A8}" type="sibTrans" cxnId="{2225A0AD-9702-43D7-8A90-9A387002AB04}">
      <dgm:prSet/>
      <dgm:spPr/>
      <dgm:t>
        <a:bodyPr/>
        <a:lstStyle/>
        <a:p>
          <a:endParaRPr lang="en-US"/>
        </a:p>
      </dgm:t>
    </dgm:pt>
    <dgm:pt modelId="{80F488D0-38B4-416B-8484-84FB691F46C9}">
      <dgm:prSet/>
      <dgm:spPr/>
      <dgm:t>
        <a:bodyPr/>
        <a:lstStyle/>
        <a:p>
          <a:r>
            <a:rPr lang="en-US" i="1" dirty="0"/>
            <a:t>2 years required of same language for BRIGHT FUTURES and 4- year University admit</a:t>
          </a:r>
        </a:p>
      </dgm:t>
    </dgm:pt>
    <dgm:pt modelId="{075BE0A7-0B2E-4002-8DD2-238B28466A75}" type="parTrans" cxnId="{29DA18CD-AB5F-4905-A505-8321955DEBC9}">
      <dgm:prSet/>
      <dgm:spPr/>
      <dgm:t>
        <a:bodyPr/>
        <a:lstStyle/>
        <a:p>
          <a:endParaRPr lang="en-US"/>
        </a:p>
      </dgm:t>
    </dgm:pt>
    <dgm:pt modelId="{4A91883B-1115-48DD-87B3-7E9BD9A89578}" type="sibTrans" cxnId="{29DA18CD-AB5F-4905-A505-8321955DEBC9}">
      <dgm:prSet/>
      <dgm:spPr/>
      <dgm:t>
        <a:bodyPr/>
        <a:lstStyle/>
        <a:p>
          <a:endParaRPr lang="en-US"/>
        </a:p>
      </dgm:t>
    </dgm:pt>
    <dgm:pt modelId="{BDF0398E-4012-4789-99D5-F0B5284D189A}" type="pres">
      <dgm:prSet presAssocID="{E8768612-09BD-4887-B34C-172C779B0CD9}" presName="Name0" presStyleCnt="0">
        <dgm:presLayoutVars>
          <dgm:dir/>
          <dgm:animLvl val="lvl"/>
          <dgm:resizeHandles val="exact"/>
        </dgm:presLayoutVars>
      </dgm:prSet>
      <dgm:spPr/>
    </dgm:pt>
    <dgm:pt modelId="{314F79D4-B3C0-4016-94FE-C6BC4697FAAD}" type="pres">
      <dgm:prSet presAssocID="{A18196D7-52FD-4AC6-8967-103680EE762F}" presName="linNode" presStyleCnt="0"/>
      <dgm:spPr/>
    </dgm:pt>
    <dgm:pt modelId="{F8867E81-55C8-433F-B80B-935180901776}" type="pres">
      <dgm:prSet presAssocID="{A18196D7-52FD-4AC6-8967-103680EE762F}" presName="parTx" presStyleLbl="revTx" presStyleIdx="0" presStyleCnt="8" custLinFactNeighborX="-5166">
        <dgm:presLayoutVars>
          <dgm:chMax val="1"/>
          <dgm:bulletEnabled val="1"/>
        </dgm:presLayoutVars>
      </dgm:prSet>
      <dgm:spPr/>
    </dgm:pt>
    <dgm:pt modelId="{3B1631FA-40CC-48D5-8A14-5CB7515B9A52}" type="pres">
      <dgm:prSet presAssocID="{A18196D7-52FD-4AC6-8967-103680EE762F}" presName="bracket" presStyleLbl="parChTrans1D1" presStyleIdx="0" presStyleCnt="8"/>
      <dgm:spPr/>
    </dgm:pt>
    <dgm:pt modelId="{E062B348-A2CA-4294-9E31-E21F01D6AE9B}" type="pres">
      <dgm:prSet presAssocID="{A18196D7-52FD-4AC6-8967-103680EE762F}" presName="spH" presStyleCnt="0"/>
      <dgm:spPr/>
    </dgm:pt>
    <dgm:pt modelId="{0C8086B1-7F76-416E-9A73-094C67FBEB13}" type="pres">
      <dgm:prSet presAssocID="{A18196D7-52FD-4AC6-8967-103680EE762F}" presName="desTx" presStyleLbl="node1" presStyleIdx="0" presStyleCnt="8">
        <dgm:presLayoutVars>
          <dgm:bulletEnabled val="1"/>
        </dgm:presLayoutVars>
      </dgm:prSet>
      <dgm:spPr/>
    </dgm:pt>
    <dgm:pt modelId="{EC35E590-A28C-4049-AB9A-342BD0A29DBD}" type="pres">
      <dgm:prSet presAssocID="{CAB942EF-3B16-4D5E-A5F5-6E7AA887B250}" presName="spV" presStyleCnt="0"/>
      <dgm:spPr/>
    </dgm:pt>
    <dgm:pt modelId="{A22D203E-240C-4FF3-AF89-2FE53B738B5E}" type="pres">
      <dgm:prSet presAssocID="{D0C5057F-22E1-4EA9-AAE2-53650139276F}" presName="linNode" presStyleCnt="0"/>
      <dgm:spPr/>
    </dgm:pt>
    <dgm:pt modelId="{BCC4E05B-A3A7-42B1-A350-B7522208DC5B}" type="pres">
      <dgm:prSet presAssocID="{D0C5057F-22E1-4EA9-AAE2-53650139276F}" presName="parTx" presStyleLbl="revTx" presStyleIdx="1" presStyleCnt="8">
        <dgm:presLayoutVars>
          <dgm:chMax val="1"/>
          <dgm:bulletEnabled val="1"/>
        </dgm:presLayoutVars>
      </dgm:prSet>
      <dgm:spPr/>
    </dgm:pt>
    <dgm:pt modelId="{A9A2986D-7CBA-49C0-951B-9613EA30F735}" type="pres">
      <dgm:prSet presAssocID="{D0C5057F-22E1-4EA9-AAE2-53650139276F}" presName="bracket" presStyleLbl="parChTrans1D1" presStyleIdx="1" presStyleCnt="8"/>
      <dgm:spPr/>
    </dgm:pt>
    <dgm:pt modelId="{2A9ED6A3-83DD-474A-A669-39A36A49715B}" type="pres">
      <dgm:prSet presAssocID="{D0C5057F-22E1-4EA9-AAE2-53650139276F}" presName="spH" presStyleCnt="0"/>
      <dgm:spPr/>
    </dgm:pt>
    <dgm:pt modelId="{50FE41EE-0997-4475-B8EC-EB39819190F2}" type="pres">
      <dgm:prSet presAssocID="{D0C5057F-22E1-4EA9-AAE2-53650139276F}" presName="desTx" presStyleLbl="node1" presStyleIdx="1" presStyleCnt="8">
        <dgm:presLayoutVars>
          <dgm:bulletEnabled val="1"/>
        </dgm:presLayoutVars>
      </dgm:prSet>
      <dgm:spPr/>
    </dgm:pt>
    <dgm:pt modelId="{2D40938B-3BCB-4448-979A-5FCC7DEEE271}" type="pres">
      <dgm:prSet presAssocID="{F839871B-AD15-4047-9FA8-F697B82C66BB}" presName="spV" presStyleCnt="0"/>
      <dgm:spPr/>
    </dgm:pt>
    <dgm:pt modelId="{37BF2A0E-DD7A-4591-A9B1-4E032C57D343}" type="pres">
      <dgm:prSet presAssocID="{5A77A11A-218F-4829-8E69-D28BA0DA97EB}" presName="linNode" presStyleCnt="0"/>
      <dgm:spPr/>
    </dgm:pt>
    <dgm:pt modelId="{99DD91B1-691C-4FD8-9995-0621D906582D}" type="pres">
      <dgm:prSet presAssocID="{5A77A11A-218F-4829-8E69-D28BA0DA97EB}" presName="parTx" presStyleLbl="revTx" presStyleIdx="2" presStyleCnt="8">
        <dgm:presLayoutVars>
          <dgm:chMax val="1"/>
          <dgm:bulletEnabled val="1"/>
        </dgm:presLayoutVars>
      </dgm:prSet>
      <dgm:spPr/>
    </dgm:pt>
    <dgm:pt modelId="{E4DBE87F-CEA3-44FE-AB95-18C11448EE34}" type="pres">
      <dgm:prSet presAssocID="{5A77A11A-218F-4829-8E69-D28BA0DA97EB}" presName="bracket" presStyleLbl="parChTrans1D1" presStyleIdx="2" presStyleCnt="8"/>
      <dgm:spPr/>
    </dgm:pt>
    <dgm:pt modelId="{CCEA70A9-D901-4726-8209-D68D870F1B54}" type="pres">
      <dgm:prSet presAssocID="{5A77A11A-218F-4829-8E69-D28BA0DA97EB}" presName="spH" presStyleCnt="0"/>
      <dgm:spPr/>
    </dgm:pt>
    <dgm:pt modelId="{E6623819-1193-4566-BDF2-D13F685E1C64}" type="pres">
      <dgm:prSet presAssocID="{5A77A11A-218F-4829-8E69-D28BA0DA97EB}" presName="desTx" presStyleLbl="node1" presStyleIdx="2" presStyleCnt="8">
        <dgm:presLayoutVars>
          <dgm:bulletEnabled val="1"/>
        </dgm:presLayoutVars>
      </dgm:prSet>
      <dgm:spPr/>
    </dgm:pt>
    <dgm:pt modelId="{F4195037-EEF8-4AC1-A90C-E66EF2F87360}" type="pres">
      <dgm:prSet presAssocID="{2E651D34-45A1-4297-ABAF-42614BFD4138}" presName="spV" presStyleCnt="0"/>
      <dgm:spPr/>
    </dgm:pt>
    <dgm:pt modelId="{03C03BC1-F72C-4C05-BC8D-1AC071643330}" type="pres">
      <dgm:prSet presAssocID="{49F242D1-1AE9-455B-9A83-0E497897303E}" presName="linNode" presStyleCnt="0"/>
      <dgm:spPr/>
    </dgm:pt>
    <dgm:pt modelId="{C11E8580-28C9-4C72-B141-A59CC98ACEEC}" type="pres">
      <dgm:prSet presAssocID="{49F242D1-1AE9-455B-9A83-0E497897303E}" presName="parTx" presStyleLbl="revTx" presStyleIdx="3" presStyleCnt="8">
        <dgm:presLayoutVars>
          <dgm:chMax val="1"/>
          <dgm:bulletEnabled val="1"/>
        </dgm:presLayoutVars>
      </dgm:prSet>
      <dgm:spPr/>
    </dgm:pt>
    <dgm:pt modelId="{F65E2B00-D63C-4EB6-BAF5-8068EB74C9E6}" type="pres">
      <dgm:prSet presAssocID="{49F242D1-1AE9-455B-9A83-0E497897303E}" presName="bracket" presStyleLbl="parChTrans1D1" presStyleIdx="3" presStyleCnt="8"/>
      <dgm:spPr/>
    </dgm:pt>
    <dgm:pt modelId="{11E72AD6-DA3D-457C-89E6-6DFE089C970C}" type="pres">
      <dgm:prSet presAssocID="{49F242D1-1AE9-455B-9A83-0E497897303E}" presName="spH" presStyleCnt="0"/>
      <dgm:spPr/>
    </dgm:pt>
    <dgm:pt modelId="{B9CA9BC8-E536-4E97-8B2D-D0B30D204E3A}" type="pres">
      <dgm:prSet presAssocID="{49F242D1-1AE9-455B-9A83-0E497897303E}" presName="desTx" presStyleLbl="node1" presStyleIdx="3" presStyleCnt="8">
        <dgm:presLayoutVars>
          <dgm:bulletEnabled val="1"/>
        </dgm:presLayoutVars>
      </dgm:prSet>
      <dgm:spPr/>
    </dgm:pt>
    <dgm:pt modelId="{BF4D15A6-15BF-4687-81BA-F8899494086E}" type="pres">
      <dgm:prSet presAssocID="{7D52CAEB-8282-4AB2-A3BD-99F1565B05EE}" presName="spV" presStyleCnt="0"/>
      <dgm:spPr/>
    </dgm:pt>
    <dgm:pt modelId="{EE6D4743-59AC-47C8-AF3D-3E38D65A36B2}" type="pres">
      <dgm:prSet presAssocID="{AAE45781-95C7-49AD-BADB-CB81B9400524}" presName="linNode" presStyleCnt="0"/>
      <dgm:spPr/>
    </dgm:pt>
    <dgm:pt modelId="{AC1B2E02-A4FA-442E-B304-2E2D88E1C158}" type="pres">
      <dgm:prSet presAssocID="{AAE45781-95C7-49AD-BADB-CB81B9400524}" presName="parTx" presStyleLbl="revTx" presStyleIdx="4" presStyleCnt="8">
        <dgm:presLayoutVars>
          <dgm:chMax val="1"/>
          <dgm:bulletEnabled val="1"/>
        </dgm:presLayoutVars>
      </dgm:prSet>
      <dgm:spPr/>
    </dgm:pt>
    <dgm:pt modelId="{6D9580AF-01BA-4831-9C72-2BD0D2B0694C}" type="pres">
      <dgm:prSet presAssocID="{AAE45781-95C7-49AD-BADB-CB81B9400524}" presName="bracket" presStyleLbl="parChTrans1D1" presStyleIdx="4" presStyleCnt="8"/>
      <dgm:spPr/>
    </dgm:pt>
    <dgm:pt modelId="{8D454EC4-ADB6-4156-AEEA-0704B01E075B}" type="pres">
      <dgm:prSet presAssocID="{AAE45781-95C7-49AD-BADB-CB81B9400524}" presName="spH" presStyleCnt="0"/>
      <dgm:spPr/>
    </dgm:pt>
    <dgm:pt modelId="{8EA5BDB7-ED17-4CA4-9A84-DAA5FF2C82ED}" type="pres">
      <dgm:prSet presAssocID="{AAE45781-95C7-49AD-BADB-CB81B9400524}" presName="desTx" presStyleLbl="node1" presStyleIdx="4" presStyleCnt="8">
        <dgm:presLayoutVars>
          <dgm:bulletEnabled val="1"/>
        </dgm:presLayoutVars>
      </dgm:prSet>
      <dgm:spPr/>
    </dgm:pt>
    <dgm:pt modelId="{1D79E867-B7F2-4528-AD6D-E5178061076E}" type="pres">
      <dgm:prSet presAssocID="{B64DD2F6-AD52-4AB6-9FC7-8BEF43BA2197}" presName="spV" presStyleCnt="0"/>
      <dgm:spPr/>
    </dgm:pt>
    <dgm:pt modelId="{A99D7A59-5214-4B81-932A-62E7DD264DF4}" type="pres">
      <dgm:prSet presAssocID="{F6D94A46-53D7-4177-9247-368F5784A915}" presName="linNode" presStyleCnt="0"/>
      <dgm:spPr/>
    </dgm:pt>
    <dgm:pt modelId="{4CC8F5F6-0905-440C-AECC-6FC0FD371A28}" type="pres">
      <dgm:prSet presAssocID="{F6D94A46-53D7-4177-9247-368F5784A915}" presName="parTx" presStyleLbl="revTx" presStyleIdx="5" presStyleCnt="8">
        <dgm:presLayoutVars>
          <dgm:chMax val="1"/>
          <dgm:bulletEnabled val="1"/>
        </dgm:presLayoutVars>
      </dgm:prSet>
      <dgm:spPr/>
    </dgm:pt>
    <dgm:pt modelId="{7A136E9C-9CA4-48CE-B53F-3D29F434DCC6}" type="pres">
      <dgm:prSet presAssocID="{F6D94A46-53D7-4177-9247-368F5784A915}" presName="bracket" presStyleLbl="parChTrans1D1" presStyleIdx="5" presStyleCnt="8"/>
      <dgm:spPr/>
    </dgm:pt>
    <dgm:pt modelId="{57166482-14B4-48F8-89B0-51F75FC00141}" type="pres">
      <dgm:prSet presAssocID="{F6D94A46-53D7-4177-9247-368F5784A915}" presName="spH" presStyleCnt="0"/>
      <dgm:spPr/>
    </dgm:pt>
    <dgm:pt modelId="{F9D39ADF-FD1A-44F8-A92F-CCBFFAC33A04}" type="pres">
      <dgm:prSet presAssocID="{F6D94A46-53D7-4177-9247-368F5784A915}" presName="desTx" presStyleLbl="node1" presStyleIdx="5" presStyleCnt="8">
        <dgm:presLayoutVars>
          <dgm:bulletEnabled val="1"/>
        </dgm:presLayoutVars>
      </dgm:prSet>
      <dgm:spPr/>
    </dgm:pt>
    <dgm:pt modelId="{F8F595CC-0420-494D-A35D-E6625A19A849}" type="pres">
      <dgm:prSet presAssocID="{FD5F3597-8A2F-4D34-9BBC-683732DF0941}" presName="spV" presStyleCnt="0"/>
      <dgm:spPr/>
    </dgm:pt>
    <dgm:pt modelId="{5EBD719E-8007-44BF-BCF8-F30B1C6BEF96}" type="pres">
      <dgm:prSet presAssocID="{E3ADEADE-25DD-4ACB-8D39-24D33C108F0C}" presName="linNode" presStyleCnt="0"/>
      <dgm:spPr/>
    </dgm:pt>
    <dgm:pt modelId="{E55C9960-BF2E-410B-9387-C2EC4026500A}" type="pres">
      <dgm:prSet presAssocID="{E3ADEADE-25DD-4ACB-8D39-24D33C108F0C}" presName="parTx" presStyleLbl="revTx" presStyleIdx="6" presStyleCnt="8">
        <dgm:presLayoutVars>
          <dgm:chMax val="1"/>
          <dgm:bulletEnabled val="1"/>
        </dgm:presLayoutVars>
      </dgm:prSet>
      <dgm:spPr/>
    </dgm:pt>
    <dgm:pt modelId="{D77769F3-17F4-4E73-9A13-C203D6C3D812}" type="pres">
      <dgm:prSet presAssocID="{E3ADEADE-25DD-4ACB-8D39-24D33C108F0C}" presName="bracket" presStyleLbl="parChTrans1D1" presStyleIdx="6" presStyleCnt="8"/>
      <dgm:spPr/>
    </dgm:pt>
    <dgm:pt modelId="{062CB5CC-9BFF-4F04-8D4E-3D9044D02DA5}" type="pres">
      <dgm:prSet presAssocID="{E3ADEADE-25DD-4ACB-8D39-24D33C108F0C}" presName="spH" presStyleCnt="0"/>
      <dgm:spPr/>
    </dgm:pt>
    <dgm:pt modelId="{C472105A-18EA-43B5-94E6-8F14AB554D30}" type="pres">
      <dgm:prSet presAssocID="{E3ADEADE-25DD-4ACB-8D39-24D33C108F0C}" presName="desTx" presStyleLbl="node1" presStyleIdx="6" presStyleCnt="8">
        <dgm:presLayoutVars>
          <dgm:bulletEnabled val="1"/>
        </dgm:presLayoutVars>
      </dgm:prSet>
      <dgm:spPr/>
    </dgm:pt>
    <dgm:pt modelId="{527A3D44-FCCC-466F-A11E-57BA346E013F}" type="pres">
      <dgm:prSet presAssocID="{E3958604-AE49-4134-8460-AA6ADACF136D}" presName="spV" presStyleCnt="0"/>
      <dgm:spPr/>
    </dgm:pt>
    <dgm:pt modelId="{15791BF3-5C00-4CC9-B6EA-FBE36E07D8E8}" type="pres">
      <dgm:prSet presAssocID="{2BB4E53F-62CF-4E36-892A-A6DD0C087C02}" presName="linNode" presStyleCnt="0"/>
      <dgm:spPr/>
    </dgm:pt>
    <dgm:pt modelId="{3AC7D281-D726-4167-AAB0-5EABC127705B}" type="pres">
      <dgm:prSet presAssocID="{2BB4E53F-62CF-4E36-892A-A6DD0C087C02}" presName="parTx" presStyleLbl="revTx" presStyleIdx="7" presStyleCnt="8">
        <dgm:presLayoutVars>
          <dgm:chMax val="1"/>
          <dgm:bulletEnabled val="1"/>
        </dgm:presLayoutVars>
      </dgm:prSet>
      <dgm:spPr/>
    </dgm:pt>
    <dgm:pt modelId="{07483139-9F6E-4620-BE77-6D3DD04C48B2}" type="pres">
      <dgm:prSet presAssocID="{2BB4E53F-62CF-4E36-892A-A6DD0C087C02}" presName="bracket" presStyleLbl="parChTrans1D1" presStyleIdx="7" presStyleCnt="8"/>
      <dgm:spPr/>
    </dgm:pt>
    <dgm:pt modelId="{2FAF2E88-B71E-4523-9D13-7B523B54ED66}" type="pres">
      <dgm:prSet presAssocID="{2BB4E53F-62CF-4E36-892A-A6DD0C087C02}" presName="spH" presStyleCnt="0"/>
      <dgm:spPr/>
    </dgm:pt>
    <dgm:pt modelId="{FFFF15CC-1B1E-4823-80D2-061DC76B8342}" type="pres">
      <dgm:prSet presAssocID="{2BB4E53F-62CF-4E36-892A-A6DD0C087C02}" presName="desTx" presStyleLbl="node1" presStyleIdx="7" presStyleCnt="8">
        <dgm:presLayoutVars>
          <dgm:bulletEnabled val="1"/>
        </dgm:presLayoutVars>
      </dgm:prSet>
      <dgm:spPr/>
    </dgm:pt>
  </dgm:ptLst>
  <dgm:cxnLst>
    <dgm:cxn modelId="{3DDF4A00-8047-4AD6-9015-9309B973AAFC}" srcId="{A18196D7-52FD-4AC6-8967-103680EE762F}" destId="{513D8AAE-7796-4179-908C-648397237320}" srcOrd="0" destOrd="0" parTransId="{7F06AC34-28F8-4127-BF44-223BDFDDAFD1}" sibTransId="{606EC764-5681-41D3-A592-D0D46A466083}"/>
    <dgm:cxn modelId="{F0F26A06-928D-433B-9F6C-E3536C75C0A4}" type="presOf" srcId="{1E4C0FDC-64CA-42B9-ADB4-0EBA193A2611}" destId="{F9D39ADF-FD1A-44F8-A92F-CCBFFAC33A04}" srcOrd="0" destOrd="0" presId="urn:diagrams.loki3.com/BracketList"/>
    <dgm:cxn modelId="{585EEA11-ADDE-4D7A-B592-F0075126F2F6}" type="presOf" srcId="{B698DAC6-A0C3-4D1C-B06A-F9748D7A6A93}" destId="{50FE41EE-0997-4475-B8EC-EB39819190F2}" srcOrd="0" destOrd="1" presId="urn:diagrams.loki3.com/BracketList"/>
    <dgm:cxn modelId="{FA003518-CAEF-4187-BC91-8D0B8D2653B8}" srcId="{E8768612-09BD-4887-B34C-172C779B0CD9}" destId="{F6D94A46-53D7-4177-9247-368F5784A915}" srcOrd="5" destOrd="0" parTransId="{BC33767F-7545-46D1-8C87-C468F1BE6556}" sibTransId="{FD5F3597-8A2F-4D34-9BBC-683732DF0941}"/>
    <dgm:cxn modelId="{51A2FB18-353C-414B-9151-AED51F0B901D}" srcId="{E3ADEADE-25DD-4ACB-8D39-24D33C108F0C}" destId="{D586EE04-CC6B-4165-B850-BFF9F402BBA2}" srcOrd="0" destOrd="0" parTransId="{07A6E743-7E77-40C5-A549-DC91945AB4AE}" sibTransId="{70C448D8-58CC-4FB8-90EC-D8960CE0E749}"/>
    <dgm:cxn modelId="{5B0A051C-4F31-4CDE-B44F-1F9E1A0938C2}" srcId="{E8768612-09BD-4887-B34C-172C779B0CD9}" destId="{E3ADEADE-25DD-4ACB-8D39-24D33C108F0C}" srcOrd="6" destOrd="0" parTransId="{F6040CC7-0433-4FEB-BCCC-629D1B65AEFE}" sibTransId="{E3958604-AE49-4134-8460-AA6ADACF136D}"/>
    <dgm:cxn modelId="{398A3E25-2BFE-4FD9-8C4E-5D36881ED0B4}" srcId="{D0C5057F-22E1-4EA9-AAE2-53650139276F}" destId="{7A6CB525-85BB-4957-BAB7-37B39D64119D}" srcOrd="3" destOrd="0" parTransId="{B7678461-6F69-4BEA-8CC5-F96AF4D19092}" sibTransId="{BAFA9524-3F75-4B69-805A-A543413F0CC8}"/>
    <dgm:cxn modelId="{F314DC29-C46F-4740-B359-D92A8BE3066B}" type="presOf" srcId="{7A6CB525-85BB-4957-BAB7-37B39D64119D}" destId="{50FE41EE-0997-4475-B8EC-EB39819190F2}" srcOrd="0" destOrd="3" presId="urn:diagrams.loki3.com/BracketList"/>
    <dgm:cxn modelId="{FC79E829-9530-4958-B1A1-F74497186949}" type="presOf" srcId="{03E01F5C-A451-4B4F-A694-4E287423B1EB}" destId="{B9CA9BC8-E536-4E97-8B2D-D0B30D204E3A}" srcOrd="0" destOrd="1" presId="urn:diagrams.loki3.com/BracketList"/>
    <dgm:cxn modelId="{769C043B-3435-4A2D-A3BF-07ACF65E8DED}" srcId="{AAE45781-95C7-49AD-BADB-CB81B9400524}" destId="{8EF2DE7F-AF30-481D-AD2C-41D8C4D78747}" srcOrd="0" destOrd="0" parTransId="{51A55EA6-0B8B-4250-A855-4087B03F4DD2}" sibTransId="{94D5FE71-2EAF-4BD9-A8A3-75380F07BAC1}"/>
    <dgm:cxn modelId="{FB8C6F5D-BFC1-4D0C-A9C4-A741207A33B8}" srcId="{5A77A11A-218F-4829-8E69-D28BA0DA97EB}" destId="{5CB27978-DE2A-4408-800B-AAD768443E26}" srcOrd="2" destOrd="0" parTransId="{E4FE11AC-248E-441F-AF0F-B34110B4E20E}" sibTransId="{FE0CF7E0-6076-42FC-A46B-11E5CED58379}"/>
    <dgm:cxn modelId="{ECA25F5F-925D-4491-BF06-E2541DA7A907}" type="presOf" srcId="{C8DA3AE6-6144-4C1A-80A8-A553E7E2F609}" destId="{B9CA9BC8-E536-4E97-8B2D-D0B30D204E3A}" srcOrd="0" destOrd="0" presId="urn:diagrams.loki3.com/BracketList"/>
    <dgm:cxn modelId="{B9448441-6366-40F6-8FE4-0043DB1E0DB1}" type="presOf" srcId="{8EF2DE7F-AF30-481D-AD2C-41D8C4D78747}" destId="{8EA5BDB7-ED17-4CA4-9A84-DAA5FF2C82ED}" srcOrd="0" destOrd="0" presId="urn:diagrams.loki3.com/BracketList"/>
    <dgm:cxn modelId="{14E3C562-4083-434C-9D41-EBB9E6AD5EA6}" srcId="{49F242D1-1AE9-455B-9A83-0E497897303E}" destId="{A8E738E3-252A-4627-A8BF-19DF938E8349}" srcOrd="3" destOrd="0" parTransId="{7C70917D-B7BD-4CCC-8492-BCB35467E8CF}" sibTransId="{52C6DA58-6DD8-4977-B161-07A333434BB1}"/>
    <dgm:cxn modelId="{5EB9D764-BCFD-490D-997C-F884445AFAFA}" type="presOf" srcId="{F6D94A46-53D7-4177-9247-368F5784A915}" destId="{4CC8F5F6-0905-440C-AECC-6FC0FD371A28}" srcOrd="0" destOrd="0" presId="urn:diagrams.loki3.com/BracketList"/>
    <dgm:cxn modelId="{3E41C045-C1E1-4982-A8D9-1906367EA886}" type="presOf" srcId="{AAE45781-95C7-49AD-BADB-CB81B9400524}" destId="{AC1B2E02-A4FA-442E-B304-2E2D88E1C158}" srcOrd="0" destOrd="0" presId="urn:diagrams.loki3.com/BracketList"/>
    <dgm:cxn modelId="{951ADC65-EDEF-42A3-AC4E-EFCB386A18B4}" type="presOf" srcId="{80F488D0-38B4-416B-8484-84FB691F46C9}" destId="{FFFF15CC-1B1E-4823-80D2-061DC76B8342}" srcOrd="0" destOrd="0" presId="urn:diagrams.loki3.com/BracketList"/>
    <dgm:cxn modelId="{D9C24769-4FC2-4BD4-BA6D-8F1F07BFE1C2}" type="presOf" srcId="{D0C5057F-22E1-4EA9-AAE2-53650139276F}" destId="{BCC4E05B-A3A7-42B1-A350-B7522208DC5B}" srcOrd="0" destOrd="0" presId="urn:diagrams.loki3.com/BracketList"/>
    <dgm:cxn modelId="{D3D0B94A-E3A2-4B8F-99A4-8992A02BFBE0}" type="presOf" srcId="{A18196D7-52FD-4AC6-8967-103680EE762F}" destId="{F8867E81-55C8-433F-B80B-935180901776}" srcOrd="0" destOrd="0" presId="urn:diagrams.loki3.com/BracketList"/>
    <dgm:cxn modelId="{267EE34E-9F0A-445D-A5A8-233A2F286376}" type="presOf" srcId="{870146E6-CB85-45EF-ACE0-77DE3E6ED7BD}" destId="{E6623819-1193-4566-BDF2-D13F685E1C64}" srcOrd="0" destOrd="0" presId="urn:diagrams.loki3.com/BracketList"/>
    <dgm:cxn modelId="{7A5E2C73-8B7A-427A-81C2-9AC9C04A353A}" type="presOf" srcId="{E3ADEADE-25DD-4ACB-8D39-24D33C108F0C}" destId="{E55C9960-BF2E-410B-9387-C2EC4026500A}" srcOrd="0" destOrd="0" presId="urn:diagrams.loki3.com/BracketList"/>
    <dgm:cxn modelId="{19EFFC7E-1586-4132-A0E2-CB73A46D1F56}" type="presOf" srcId="{2BB4E53F-62CF-4E36-892A-A6DD0C087C02}" destId="{3AC7D281-D726-4167-AAB0-5EABC127705B}" srcOrd="0" destOrd="0" presId="urn:diagrams.loki3.com/BracketList"/>
    <dgm:cxn modelId="{FB612390-E9B1-4F6F-B409-A16BBB968AA4}" type="presOf" srcId="{A8E738E3-252A-4627-A8BF-19DF938E8349}" destId="{B9CA9BC8-E536-4E97-8B2D-D0B30D204E3A}" srcOrd="0" destOrd="3" presId="urn:diagrams.loki3.com/BracketList"/>
    <dgm:cxn modelId="{6EEA0D94-0F9D-45AD-B099-034637EED5FF}" srcId="{49F242D1-1AE9-455B-9A83-0E497897303E}" destId="{03E01F5C-A451-4B4F-A694-4E287423B1EB}" srcOrd="1" destOrd="0" parTransId="{6CE5120D-DFC1-44B5-9884-EA3C0AA11104}" sibTransId="{210F4091-B81D-4060-ABEF-236051F73A77}"/>
    <dgm:cxn modelId="{D85BC794-46C0-4950-87D2-AB90EAF743FE}" type="presOf" srcId="{513D8AAE-7796-4179-908C-648397237320}" destId="{0C8086B1-7F76-416E-9A73-094C67FBEB13}" srcOrd="0" destOrd="0" presId="urn:diagrams.loki3.com/BracketList"/>
    <dgm:cxn modelId="{4EE6E69D-ED3E-4362-B064-8B5C6289D51C}" srcId="{D0C5057F-22E1-4EA9-AAE2-53650139276F}" destId="{1F96B561-1CBC-456F-BB3A-1C5467655F1A}" srcOrd="0" destOrd="0" parTransId="{6C7C7657-7E05-4B59-BECF-B9B8FE5F8606}" sibTransId="{AFA826B2-85FC-4426-8838-888E60A0B251}"/>
    <dgm:cxn modelId="{87A48D9F-C637-4705-A713-08675796EF8F}" type="presOf" srcId="{0BE68C3A-C752-49AB-8988-03A06A606A2A}" destId="{B9CA9BC8-E536-4E97-8B2D-D0B30D204E3A}" srcOrd="0" destOrd="2" presId="urn:diagrams.loki3.com/BracketList"/>
    <dgm:cxn modelId="{E37A29A8-8A49-4863-85D2-7623F057980B}" srcId="{E8768612-09BD-4887-B34C-172C779B0CD9}" destId="{5A77A11A-218F-4829-8E69-D28BA0DA97EB}" srcOrd="2" destOrd="0" parTransId="{ACA20148-4134-4127-9987-5DD4F6359F15}" sibTransId="{2E651D34-45A1-4297-ABAF-42614BFD4138}"/>
    <dgm:cxn modelId="{2225A0AD-9702-43D7-8A90-9A387002AB04}" srcId="{E8768612-09BD-4887-B34C-172C779B0CD9}" destId="{2BB4E53F-62CF-4E36-892A-A6DD0C087C02}" srcOrd="7" destOrd="0" parTransId="{4E166A15-5E99-4241-AE3A-7772894DA07D}" sibTransId="{D8F41E97-B17A-4A5D-827F-3328A306A8A8}"/>
    <dgm:cxn modelId="{DFE3ABB8-E180-4624-A86B-B379EBC2C3C6}" srcId="{49F242D1-1AE9-455B-9A83-0E497897303E}" destId="{0BE68C3A-C752-49AB-8988-03A06A606A2A}" srcOrd="2" destOrd="0" parTransId="{44071DD7-C1C5-44A8-A2FD-28D4B71E2BE7}" sibTransId="{E07C7784-68C9-45B8-B0EA-64816C7E982F}"/>
    <dgm:cxn modelId="{5FC95FB9-0451-487C-8E28-91449B05251C}" srcId="{F6D94A46-53D7-4177-9247-368F5784A915}" destId="{1E4C0FDC-64CA-42B9-ADB4-0EBA193A2611}" srcOrd="0" destOrd="0" parTransId="{3E108BB5-14F5-4ECD-8AF7-9DF9763C8D04}" sibTransId="{7B116515-5A41-4641-A35B-84D1CA1BAD5C}"/>
    <dgm:cxn modelId="{494FE5BB-988A-4AB2-809E-88E291A7721B}" srcId="{E8768612-09BD-4887-B34C-172C779B0CD9}" destId="{AAE45781-95C7-49AD-BADB-CB81B9400524}" srcOrd="4" destOrd="0" parTransId="{B624E76F-84A6-4DEC-9456-4E263A5B5C15}" sibTransId="{B64DD2F6-AD52-4AB6-9FC7-8BEF43BA2197}"/>
    <dgm:cxn modelId="{97BC55C5-F13C-4EF6-9712-84E79D5B64AE}" type="presOf" srcId="{D586EE04-CC6B-4165-B850-BFF9F402BBA2}" destId="{C472105A-18EA-43B5-94E6-8F14AB554D30}" srcOrd="0" destOrd="0" presId="urn:diagrams.loki3.com/BracketList"/>
    <dgm:cxn modelId="{BD8DE6C6-0FB9-4B0F-97E0-CAA9F3DCABD3}" srcId="{49F242D1-1AE9-455B-9A83-0E497897303E}" destId="{C8DA3AE6-6144-4C1A-80A8-A553E7E2F609}" srcOrd="0" destOrd="0" parTransId="{5DB786E2-13F2-48AA-A7D2-E04E2E883FF1}" sibTransId="{BFBD8A17-E352-4041-8CD2-838428CCD1AE}"/>
    <dgm:cxn modelId="{50EE7DCA-B109-4BF8-BEEA-A2D243E51DD3}" srcId="{D0C5057F-22E1-4EA9-AAE2-53650139276F}" destId="{B698DAC6-A0C3-4D1C-B06A-F9748D7A6A93}" srcOrd="1" destOrd="0" parTransId="{66604551-3885-4222-A791-072A67E74AAB}" sibTransId="{15E43651-CDA6-4A36-A317-6463CA1B06C4}"/>
    <dgm:cxn modelId="{8B2657CC-A40C-43CF-B620-6239ACD2EF59}" type="presOf" srcId="{5A77A11A-218F-4829-8E69-D28BA0DA97EB}" destId="{99DD91B1-691C-4FD8-9995-0621D906582D}" srcOrd="0" destOrd="0" presId="urn:diagrams.loki3.com/BracketList"/>
    <dgm:cxn modelId="{35F99FCC-E0B0-43FB-85E1-1C4058DE77E3}" type="presOf" srcId="{ABD26BCC-FD06-4FDA-B643-EDD5973F8518}" destId="{E6623819-1193-4566-BDF2-D13F685E1C64}" srcOrd="0" destOrd="1" presId="urn:diagrams.loki3.com/BracketList"/>
    <dgm:cxn modelId="{29DA18CD-AB5F-4905-A505-8321955DEBC9}" srcId="{2BB4E53F-62CF-4E36-892A-A6DD0C087C02}" destId="{80F488D0-38B4-416B-8484-84FB691F46C9}" srcOrd="0" destOrd="0" parTransId="{075BE0A7-0B2E-4002-8DD2-238B28466A75}" sibTransId="{4A91883B-1115-48DD-87B3-7E9BD9A89578}"/>
    <dgm:cxn modelId="{160123D1-F7A2-4CD5-AF8F-B5F4868F8319}" srcId="{E8768612-09BD-4887-B34C-172C779B0CD9}" destId="{D0C5057F-22E1-4EA9-AAE2-53650139276F}" srcOrd="1" destOrd="0" parTransId="{A1F2A576-773A-4322-AFBB-6ED20AB42B3A}" sibTransId="{F839871B-AD15-4047-9FA8-F697B82C66BB}"/>
    <dgm:cxn modelId="{7753BCD2-FE37-4B83-B4CF-C31AE819840E}" srcId="{5A77A11A-218F-4829-8E69-D28BA0DA97EB}" destId="{870146E6-CB85-45EF-ACE0-77DE3E6ED7BD}" srcOrd="0" destOrd="0" parTransId="{4B9344C2-FF9E-408B-8317-5FC59B882441}" sibTransId="{B3FFB659-1C50-42B1-9ABD-CBC39CC85DB4}"/>
    <dgm:cxn modelId="{00925FDA-B113-4809-8D8A-137E6C48CF2D}" type="presOf" srcId="{5CB27978-DE2A-4408-800B-AAD768443E26}" destId="{E6623819-1193-4566-BDF2-D13F685E1C64}" srcOrd="0" destOrd="2" presId="urn:diagrams.loki3.com/BracketList"/>
    <dgm:cxn modelId="{F5B8A3DD-FDA3-4F00-898C-6BD7B63F08BE}" type="presOf" srcId="{49F242D1-1AE9-455B-9A83-0E497897303E}" destId="{C11E8580-28C9-4C72-B141-A59CC98ACEEC}" srcOrd="0" destOrd="0" presId="urn:diagrams.loki3.com/BracketList"/>
    <dgm:cxn modelId="{5771AFE2-620A-45ED-A331-74FF1C7247DD}" srcId="{D0C5057F-22E1-4EA9-AAE2-53650139276F}" destId="{BCF473EE-A4B3-4687-97E7-0F7A2603E817}" srcOrd="2" destOrd="0" parTransId="{FA15222E-4A55-4A52-B2B8-BA5D53F16C19}" sibTransId="{8CEA2924-D8E6-4983-A6EA-E6461B6CB387}"/>
    <dgm:cxn modelId="{3EE385E5-1A88-44B3-84EA-C223D737E9A3}" srcId="{E8768612-09BD-4887-B34C-172C779B0CD9}" destId="{A18196D7-52FD-4AC6-8967-103680EE762F}" srcOrd="0" destOrd="0" parTransId="{9691AE62-C2EC-43C5-84C4-A72DD1D0F9D0}" sibTransId="{CAB942EF-3B16-4D5E-A5F5-6E7AA887B250}"/>
    <dgm:cxn modelId="{250B47E7-B9CC-4B80-93A4-873A8543E59C}" srcId="{5A77A11A-218F-4829-8E69-D28BA0DA97EB}" destId="{ABD26BCC-FD06-4FDA-B643-EDD5973F8518}" srcOrd="1" destOrd="0" parTransId="{A96D9AF4-2094-47D0-AD22-3BC2757280E2}" sibTransId="{256EDE6E-2B64-4D62-AE8F-F173998AD6CA}"/>
    <dgm:cxn modelId="{0F01D4E8-76D3-4C70-A2CF-265F1570C7DB}" type="presOf" srcId="{1F96B561-1CBC-456F-BB3A-1C5467655F1A}" destId="{50FE41EE-0997-4475-B8EC-EB39819190F2}" srcOrd="0" destOrd="0" presId="urn:diagrams.loki3.com/BracketList"/>
    <dgm:cxn modelId="{B93E18F2-FA06-4BAF-8319-108530FFE3AD}" type="presOf" srcId="{E8768612-09BD-4887-B34C-172C779B0CD9}" destId="{BDF0398E-4012-4789-99D5-F0B5284D189A}" srcOrd="0" destOrd="0" presId="urn:diagrams.loki3.com/BracketList"/>
    <dgm:cxn modelId="{D06FD5FD-1E74-4676-B616-74771537AF99}" type="presOf" srcId="{BCF473EE-A4B3-4687-97E7-0F7A2603E817}" destId="{50FE41EE-0997-4475-B8EC-EB39819190F2}" srcOrd="0" destOrd="2" presId="urn:diagrams.loki3.com/BracketList"/>
    <dgm:cxn modelId="{555303FF-A72B-4837-B73D-76AC8C6C331A}" srcId="{E8768612-09BD-4887-B34C-172C779B0CD9}" destId="{49F242D1-1AE9-455B-9A83-0E497897303E}" srcOrd="3" destOrd="0" parTransId="{691A6C8F-B4BC-449D-8CF8-028A5EB2F172}" sibTransId="{7D52CAEB-8282-4AB2-A3BD-99F1565B05EE}"/>
    <dgm:cxn modelId="{18C6C946-1E0A-4A73-A556-9EE3FD6E81DF}" type="presParOf" srcId="{BDF0398E-4012-4789-99D5-F0B5284D189A}" destId="{314F79D4-B3C0-4016-94FE-C6BC4697FAAD}" srcOrd="0" destOrd="0" presId="urn:diagrams.loki3.com/BracketList"/>
    <dgm:cxn modelId="{B92FC2F8-938D-4E1D-B9A6-77DDA3B89106}" type="presParOf" srcId="{314F79D4-B3C0-4016-94FE-C6BC4697FAAD}" destId="{F8867E81-55C8-433F-B80B-935180901776}" srcOrd="0" destOrd="0" presId="urn:diagrams.loki3.com/BracketList"/>
    <dgm:cxn modelId="{371229D9-AD47-4E33-98EA-F2206FBBC240}" type="presParOf" srcId="{314F79D4-B3C0-4016-94FE-C6BC4697FAAD}" destId="{3B1631FA-40CC-48D5-8A14-5CB7515B9A52}" srcOrd="1" destOrd="0" presId="urn:diagrams.loki3.com/BracketList"/>
    <dgm:cxn modelId="{C9923BA7-3A55-4AB5-98D0-3AF3AC4E178A}" type="presParOf" srcId="{314F79D4-B3C0-4016-94FE-C6BC4697FAAD}" destId="{E062B348-A2CA-4294-9E31-E21F01D6AE9B}" srcOrd="2" destOrd="0" presId="urn:diagrams.loki3.com/BracketList"/>
    <dgm:cxn modelId="{772CC953-50EB-4656-B320-3CACFD4F7F96}" type="presParOf" srcId="{314F79D4-B3C0-4016-94FE-C6BC4697FAAD}" destId="{0C8086B1-7F76-416E-9A73-094C67FBEB13}" srcOrd="3" destOrd="0" presId="urn:diagrams.loki3.com/BracketList"/>
    <dgm:cxn modelId="{0877325B-75FE-4E10-AC60-F79B4EB6E812}" type="presParOf" srcId="{BDF0398E-4012-4789-99D5-F0B5284D189A}" destId="{EC35E590-A28C-4049-AB9A-342BD0A29DBD}" srcOrd="1" destOrd="0" presId="urn:diagrams.loki3.com/BracketList"/>
    <dgm:cxn modelId="{A6CC85A4-FFCD-4C70-9148-507D1997B13F}" type="presParOf" srcId="{BDF0398E-4012-4789-99D5-F0B5284D189A}" destId="{A22D203E-240C-4FF3-AF89-2FE53B738B5E}" srcOrd="2" destOrd="0" presId="urn:diagrams.loki3.com/BracketList"/>
    <dgm:cxn modelId="{179AA9C3-F6D7-4793-A410-AB5981275661}" type="presParOf" srcId="{A22D203E-240C-4FF3-AF89-2FE53B738B5E}" destId="{BCC4E05B-A3A7-42B1-A350-B7522208DC5B}" srcOrd="0" destOrd="0" presId="urn:diagrams.loki3.com/BracketList"/>
    <dgm:cxn modelId="{11E7BF68-D1F1-4EE2-A9F8-39D448E8883F}" type="presParOf" srcId="{A22D203E-240C-4FF3-AF89-2FE53B738B5E}" destId="{A9A2986D-7CBA-49C0-951B-9613EA30F735}" srcOrd="1" destOrd="0" presId="urn:diagrams.loki3.com/BracketList"/>
    <dgm:cxn modelId="{7DA8F17B-96F6-491B-9B1E-79113E60D23D}" type="presParOf" srcId="{A22D203E-240C-4FF3-AF89-2FE53B738B5E}" destId="{2A9ED6A3-83DD-474A-A669-39A36A49715B}" srcOrd="2" destOrd="0" presId="urn:diagrams.loki3.com/BracketList"/>
    <dgm:cxn modelId="{3FD521BD-FCF0-4CA5-96B5-FF92FFBE1B02}" type="presParOf" srcId="{A22D203E-240C-4FF3-AF89-2FE53B738B5E}" destId="{50FE41EE-0997-4475-B8EC-EB39819190F2}" srcOrd="3" destOrd="0" presId="urn:diagrams.loki3.com/BracketList"/>
    <dgm:cxn modelId="{BA605ED8-3772-48C3-9E54-8A4AB298FFB5}" type="presParOf" srcId="{BDF0398E-4012-4789-99D5-F0B5284D189A}" destId="{2D40938B-3BCB-4448-979A-5FCC7DEEE271}" srcOrd="3" destOrd="0" presId="urn:diagrams.loki3.com/BracketList"/>
    <dgm:cxn modelId="{9EBACAEF-6C94-423D-A109-2DE5B9242A49}" type="presParOf" srcId="{BDF0398E-4012-4789-99D5-F0B5284D189A}" destId="{37BF2A0E-DD7A-4591-A9B1-4E032C57D343}" srcOrd="4" destOrd="0" presId="urn:diagrams.loki3.com/BracketList"/>
    <dgm:cxn modelId="{61BF71AB-B45E-4DEE-9D6F-BFCEDB810FEF}" type="presParOf" srcId="{37BF2A0E-DD7A-4591-A9B1-4E032C57D343}" destId="{99DD91B1-691C-4FD8-9995-0621D906582D}" srcOrd="0" destOrd="0" presId="urn:diagrams.loki3.com/BracketList"/>
    <dgm:cxn modelId="{38D7A83A-BDFC-4251-9F56-4609FDCBB1F6}" type="presParOf" srcId="{37BF2A0E-DD7A-4591-A9B1-4E032C57D343}" destId="{E4DBE87F-CEA3-44FE-AB95-18C11448EE34}" srcOrd="1" destOrd="0" presId="urn:diagrams.loki3.com/BracketList"/>
    <dgm:cxn modelId="{753E38BF-8EE9-4392-B486-91CD5DCDA601}" type="presParOf" srcId="{37BF2A0E-DD7A-4591-A9B1-4E032C57D343}" destId="{CCEA70A9-D901-4726-8209-D68D870F1B54}" srcOrd="2" destOrd="0" presId="urn:diagrams.loki3.com/BracketList"/>
    <dgm:cxn modelId="{C7606B7B-2E1D-4B6A-B971-9AA92B9A695F}" type="presParOf" srcId="{37BF2A0E-DD7A-4591-A9B1-4E032C57D343}" destId="{E6623819-1193-4566-BDF2-D13F685E1C64}" srcOrd="3" destOrd="0" presId="urn:diagrams.loki3.com/BracketList"/>
    <dgm:cxn modelId="{3D20590D-13BC-411D-8341-33FE798C1868}" type="presParOf" srcId="{BDF0398E-4012-4789-99D5-F0B5284D189A}" destId="{F4195037-EEF8-4AC1-A90C-E66EF2F87360}" srcOrd="5" destOrd="0" presId="urn:diagrams.loki3.com/BracketList"/>
    <dgm:cxn modelId="{581E5B34-F3FC-494D-8A3C-CCF20A5906EC}" type="presParOf" srcId="{BDF0398E-4012-4789-99D5-F0B5284D189A}" destId="{03C03BC1-F72C-4C05-BC8D-1AC071643330}" srcOrd="6" destOrd="0" presId="urn:diagrams.loki3.com/BracketList"/>
    <dgm:cxn modelId="{36C44CA4-E16A-4DB4-A042-F234872CDCBC}" type="presParOf" srcId="{03C03BC1-F72C-4C05-BC8D-1AC071643330}" destId="{C11E8580-28C9-4C72-B141-A59CC98ACEEC}" srcOrd="0" destOrd="0" presId="urn:diagrams.loki3.com/BracketList"/>
    <dgm:cxn modelId="{14BC9618-9B7D-4B3E-A405-0A72A4157D92}" type="presParOf" srcId="{03C03BC1-F72C-4C05-BC8D-1AC071643330}" destId="{F65E2B00-D63C-4EB6-BAF5-8068EB74C9E6}" srcOrd="1" destOrd="0" presId="urn:diagrams.loki3.com/BracketList"/>
    <dgm:cxn modelId="{DDD2CAA8-97A8-45F6-A305-27238408424D}" type="presParOf" srcId="{03C03BC1-F72C-4C05-BC8D-1AC071643330}" destId="{11E72AD6-DA3D-457C-89E6-6DFE089C970C}" srcOrd="2" destOrd="0" presId="urn:diagrams.loki3.com/BracketList"/>
    <dgm:cxn modelId="{8ECD2026-7382-4218-A952-3967941F1898}" type="presParOf" srcId="{03C03BC1-F72C-4C05-BC8D-1AC071643330}" destId="{B9CA9BC8-E536-4E97-8B2D-D0B30D204E3A}" srcOrd="3" destOrd="0" presId="urn:diagrams.loki3.com/BracketList"/>
    <dgm:cxn modelId="{C30F1F16-83C6-4329-8D7A-615DB2E89C5C}" type="presParOf" srcId="{BDF0398E-4012-4789-99D5-F0B5284D189A}" destId="{BF4D15A6-15BF-4687-81BA-F8899494086E}" srcOrd="7" destOrd="0" presId="urn:diagrams.loki3.com/BracketList"/>
    <dgm:cxn modelId="{75A46C6B-301D-497F-BC84-573BBE5EFFF1}" type="presParOf" srcId="{BDF0398E-4012-4789-99D5-F0B5284D189A}" destId="{EE6D4743-59AC-47C8-AF3D-3E38D65A36B2}" srcOrd="8" destOrd="0" presId="urn:diagrams.loki3.com/BracketList"/>
    <dgm:cxn modelId="{8FABB982-EE64-4D83-9C49-C36F8B0A62AC}" type="presParOf" srcId="{EE6D4743-59AC-47C8-AF3D-3E38D65A36B2}" destId="{AC1B2E02-A4FA-442E-B304-2E2D88E1C158}" srcOrd="0" destOrd="0" presId="urn:diagrams.loki3.com/BracketList"/>
    <dgm:cxn modelId="{7E0915C2-CDD6-4B0C-BD31-B9A85DB36192}" type="presParOf" srcId="{EE6D4743-59AC-47C8-AF3D-3E38D65A36B2}" destId="{6D9580AF-01BA-4831-9C72-2BD0D2B0694C}" srcOrd="1" destOrd="0" presId="urn:diagrams.loki3.com/BracketList"/>
    <dgm:cxn modelId="{3B549161-3193-4034-80E2-42741A25721C}" type="presParOf" srcId="{EE6D4743-59AC-47C8-AF3D-3E38D65A36B2}" destId="{8D454EC4-ADB6-4156-AEEA-0704B01E075B}" srcOrd="2" destOrd="0" presId="urn:diagrams.loki3.com/BracketList"/>
    <dgm:cxn modelId="{CE8B0929-1259-4835-B2F3-2285DD1E4B42}" type="presParOf" srcId="{EE6D4743-59AC-47C8-AF3D-3E38D65A36B2}" destId="{8EA5BDB7-ED17-4CA4-9A84-DAA5FF2C82ED}" srcOrd="3" destOrd="0" presId="urn:diagrams.loki3.com/BracketList"/>
    <dgm:cxn modelId="{AAF95753-BD37-4B75-B03A-79F14043EC18}" type="presParOf" srcId="{BDF0398E-4012-4789-99D5-F0B5284D189A}" destId="{1D79E867-B7F2-4528-AD6D-E5178061076E}" srcOrd="9" destOrd="0" presId="urn:diagrams.loki3.com/BracketList"/>
    <dgm:cxn modelId="{E374F231-5FFA-46AD-AC62-EC3173AAD54F}" type="presParOf" srcId="{BDF0398E-4012-4789-99D5-F0B5284D189A}" destId="{A99D7A59-5214-4B81-932A-62E7DD264DF4}" srcOrd="10" destOrd="0" presId="urn:diagrams.loki3.com/BracketList"/>
    <dgm:cxn modelId="{89D33B4A-DB50-445C-8BE2-A5780769B60D}" type="presParOf" srcId="{A99D7A59-5214-4B81-932A-62E7DD264DF4}" destId="{4CC8F5F6-0905-440C-AECC-6FC0FD371A28}" srcOrd="0" destOrd="0" presId="urn:diagrams.loki3.com/BracketList"/>
    <dgm:cxn modelId="{8B5B9468-1A2A-47F8-954A-61AA76AA8C9B}" type="presParOf" srcId="{A99D7A59-5214-4B81-932A-62E7DD264DF4}" destId="{7A136E9C-9CA4-48CE-B53F-3D29F434DCC6}" srcOrd="1" destOrd="0" presId="urn:diagrams.loki3.com/BracketList"/>
    <dgm:cxn modelId="{9E596999-D5E4-4BB1-8A5E-83162688367E}" type="presParOf" srcId="{A99D7A59-5214-4B81-932A-62E7DD264DF4}" destId="{57166482-14B4-48F8-89B0-51F75FC00141}" srcOrd="2" destOrd="0" presId="urn:diagrams.loki3.com/BracketList"/>
    <dgm:cxn modelId="{40B858E0-3CA7-40E4-9CCA-107F64116619}" type="presParOf" srcId="{A99D7A59-5214-4B81-932A-62E7DD264DF4}" destId="{F9D39ADF-FD1A-44F8-A92F-CCBFFAC33A04}" srcOrd="3" destOrd="0" presId="urn:diagrams.loki3.com/BracketList"/>
    <dgm:cxn modelId="{1D91547F-92E0-4852-94DB-BA091552F1BC}" type="presParOf" srcId="{BDF0398E-4012-4789-99D5-F0B5284D189A}" destId="{F8F595CC-0420-494D-A35D-E6625A19A849}" srcOrd="11" destOrd="0" presId="urn:diagrams.loki3.com/BracketList"/>
    <dgm:cxn modelId="{1C80B525-FD7A-4E67-8D20-39FD766D7B7D}" type="presParOf" srcId="{BDF0398E-4012-4789-99D5-F0B5284D189A}" destId="{5EBD719E-8007-44BF-BCF8-F30B1C6BEF96}" srcOrd="12" destOrd="0" presId="urn:diagrams.loki3.com/BracketList"/>
    <dgm:cxn modelId="{1A18CEAA-445B-454C-A201-9A4C8ED31C4E}" type="presParOf" srcId="{5EBD719E-8007-44BF-BCF8-F30B1C6BEF96}" destId="{E55C9960-BF2E-410B-9387-C2EC4026500A}" srcOrd="0" destOrd="0" presId="urn:diagrams.loki3.com/BracketList"/>
    <dgm:cxn modelId="{DECAA522-C6BE-42CC-8C0E-AA1D6EAED384}" type="presParOf" srcId="{5EBD719E-8007-44BF-BCF8-F30B1C6BEF96}" destId="{D77769F3-17F4-4E73-9A13-C203D6C3D812}" srcOrd="1" destOrd="0" presId="urn:diagrams.loki3.com/BracketList"/>
    <dgm:cxn modelId="{5802D982-33E3-4240-B128-AF9C3F607ED3}" type="presParOf" srcId="{5EBD719E-8007-44BF-BCF8-F30B1C6BEF96}" destId="{062CB5CC-9BFF-4F04-8D4E-3D9044D02DA5}" srcOrd="2" destOrd="0" presId="urn:diagrams.loki3.com/BracketList"/>
    <dgm:cxn modelId="{05F9D284-55FB-4BA8-9281-A45A405C955B}" type="presParOf" srcId="{5EBD719E-8007-44BF-BCF8-F30B1C6BEF96}" destId="{C472105A-18EA-43B5-94E6-8F14AB554D30}" srcOrd="3" destOrd="0" presId="urn:diagrams.loki3.com/BracketList"/>
    <dgm:cxn modelId="{426B204D-835C-4ED3-AE91-DF3588603F40}" type="presParOf" srcId="{BDF0398E-4012-4789-99D5-F0B5284D189A}" destId="{527A3D44-FCCC-466F-A11E-57BA346E013F}" srcOrd="13" destOrd="0" presId="urn:diagrams.loki3.com/BracketList"/>
    <dgm:cxn modelId="{FAC7B520-1F97-43A5-8A4C-5D2E1BE2986D}" type="presParOf" srcId="{BDF0398E-4012-4789-99D5-F0B5284D189A}" destId="{15791BF3-5C00-4CC9-B6EA-FBE36E07D8E8}" srcOrd="14" destOrd="0" presId="urn:diagrams.loki3.com/BracketList"/>
    <dgm:cxn modelId="{25295658-0440-4BDD-BB8B-4E065A8BF057}" type="presParOf" srcId="{15791BF3-5C00-4CC9-B6EA-FBE36E07D8E8}" destId="{3AC7D281-D726-4167-AAB0-5EABC127705B}" srcOrd="0" destOrd="0" presId="urn:diagrams.loki3.com/BracketList"/>
    <dgm:cxn modelId="{A79E9667-124E-479B-A87B-116E90AEE4A1}" type="presParOf" srcId="{15791BF3-5C00-4CC9-B6EA-FBE36E07D8E8}" destId="{07483139-9F6E-4620-BE77-6D3DD04C48B2}" srcOrd="1" destOrd="0" presId="urn:diagrams.loki3.com/BracketList"/>
    <dgm:cxn modelId="{EF5DCF65-B912-42F5-8C2F-AE8537FC3627}" type="presParOf" srcId="{15791BF3-5C00-4CC9-B6EA-FBE36E07D8E8}" destId="{2FAF2E88-B71E-4523-9D13-7B523B54ED66}" srcOrd="2" destOrd="0" presId="urn:diagrams.loki3.com/BracketList"/>
    <dgm:cxn modelId="{F07E7D70-CD82-4062-9B97-8EDB2EF6E281}" type="presParOf" srcId="{15791BF3-5C00-4CC9-B6EA-FBE36E07D8E8}" destId="{FFFF15CC-1B1E-4823-80D2-061DC76B834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A7B2F-D1D3-4AD7-B677-3843986DEB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A2249-768D-49F2-9491-3ABC6A67AC17}">
      <dgm:prSet/>
      <dgm:spPr/>
      <dgm:t>
        <a:bodyPr/>
        <a:lstStyle/>
        <a:p>
          <a:r>
            <a:rPr lang="en-US"/>
            <a:t>Think about your course progression based on your plan for next steps</a:t>
          </a:r>
        </a:p>
      </dgm:t>
    </dgm:pt>
    <dgm:pt modelId="{B7052199-B2B8-4157-93FE-24D33FE15126}" type="parTrans" cxnId="{2B3CE8DC-A49E-4062-86CC-9D59AA79509B}">
      <dgm:prSet/>
      <dgm:spPr/>
      <dgm:t>
        <a:bodyPr/>
        <a:lstStyle/>
        <a:p>
          <a:endParaRPr lang="en-US"/>
        </a:p>
      </dgm:t>
    </dgm:pt>
    <dgm:pt modelId="{D263F0E1-4AD3-422E-A7B4-3469BE8D7560}" type="sibTrans" cxnId="{2B3CE8DC-A49E-4062-86CC-9D59AA79509B}">
      <dgm:prSet/>
      <dgm:spPr/>
      <dgm:t>
        <a:bodyPr/>
        <a:lstStyle/>
        <a:p>
          <a:endParaRPr lang="en-US"/>
        </a:p>
      </dgm:t>
    </dgm:pt>
    <dgm:pt modelId="{0EAB0252-1424-4AFD-BB28-57FA1127F6A9}">
      <dgm:prSet/>
      <dgm:spPr/>
      <dgm:t>
        <a:bodyPr/>
        <a:lstStyle/>
        <a:p>
          <a:r>
            <a:rPr lang="en-US"/>
            <a:t>Colleges and military academies </a:t>
          </a:r>
          <a:r>
            <a:rPr lang="en-US" b="1"/>
            <a:t>expect 5 academic courses every year of high school</a:t>
          </a:r>
        </a:p>
      </dgm:t>
    </dgm:pt>
    <dgm:pt modelId="{BAAFA97B-F835-4DB2-A945-E820A2403073}" type="parTrans" cxnId="{089B80E1-E9D2-481E-A3D5-312A73CDD27A}">
      <dgm:prSet/>
      <dgm:spPr/>
      <dgm:t>
        <a:bodyPr/>
        <a:lstStyle/>
        <a:p>
          <a:endParaRPr lang="en-US"/>
        </a:p>
      </dgm:t>
    </dgm:pt>
    <dgm:pt modelId="{E64BBA21-B8F0-4F43-9596-3FF4E0C53F7E}" type="sibTrans" cxnId="{089B80E1-E9D2-481E-A3D5-312A73CDD27A}">
      <dgm:prSet/>
      <dgm:spPr/>
      <dgm:t>
        <a:bodyPr/>
        <a:lstStyle/>
        <a:p>
          <a:endParaRPr lang="en-US"/>
        </a:p>
      </dgm:t>
    </dgm:pt>
    <dgm:pt modelId="{F6C54E46-ACBE-4A36-8F7B-B5CBDD5A897A}">
      <dgm:prSet/>
      <dgm:spPr/>
      <dgm:t>
        <a:bodyPr/>
        <a:lstStyle/>
        <a:p>
          <a:r>
            <a:rPr lang="en-US"/>
            <a:t>Extracurricular involvement should be a few with deep rooting and advancement</a:t>
          </a:r>
        </a:p>
      </dgm:t>
    </dgm:pt>
    <dgm:pt modelId="{7E46FB79-10F8-414E-B16F-854346182E12}" type="parTrans" cxnId="{96E2A9F7-3AEB-4487-AB6B-83E896A425ED}">
      <dgm:prSet/>
      <dgm:spPr/>
      <dgm:t>
        <a:bodyPr/>
        <a:lstStyle/>
        <a:p>
          <a:endParaRPr lang="en-US"/>
        </a:p>
      </dgm:t>
    </dgm:pt>
    <dgm:pt modelId="{9FF70684-7C63-451D-897D-27DF95F75566}" type="sibTrans" cxnId="{96E2A9F7-3AEB-4487-AB6B-83E896A425ED}">
      <dgm:prSet/>
      <dgm:spPr/>
      <dgm:t>
        <a:bodyPr/>
        <a:lstStyle/>
        <a:p>
          <a:endParaRPr lang="en-US"/>
        </a:p>
      </dgm:t>
    </dgm:pt>
    <dgm:pt modelId="{F5F3DE66-D5FE-4EAE-9F46-80B62720AC8B}">
      <dgm:prSet/>
      <dgm:spPr/>
      <dgm:t>
        <a:bodyPr/>
        <a:lstStyle/>
        <a:p>
          <a:r>
            <a:rPr lang="en-US"/>
            <a:t>Some programs require an audition or portfolio -prepare it now</a:t>
          </a:r>
        </a:p>
      </dgm:t>
    </dgm:pt>
    <dgm:pt modelId="{E3003E3B-F7DD-4C50-9493-FBBEE4383B3B}" type="parTrans" cxnId="{0734DDA9-B345-4F91-838C-75B55E5B63E9}">
      <dgm:prSet/>
      <dgm:spPr/>
      <dgm:t>
        <a:bodyPr/>
        <a:lstStyle/>
        <a:p>
          <a:endParaRPr lang="en-US"/>
        </a:p>
      </dgm:t>
    </dgm:pt>
    <dgm:pt modelId="{B8295280-A210-410C-9906-64A4ABBA8DE0}" type="sibTrans" cxnId="{0734DDA9-B345-4F91-838C-75B55E5B63E9}">
      <dgm:prSet/>
      <dgm:spPr/>
      <dgm:t>
        <a:bodyPr/>
        <a:lstStyle/>
        <a:p>
          <a:endParaRPr lang="en-US"/>
        </a:p>
      </dgm:t>
    </dgm:pt>
    <dgm:pt modelId="{2590271E-C483-450C-A237-EBBE1895F278}">
      <dgm:prSet/>
      <dgm:spPr/>
      <dgm:t>
        <a:bodyPr/>
        <a:lstStyle/>
        <a:p>
          <a:r>
            <a:rPr lang="en-US"/>
            <a:t>Start thinking about your essay topics</a:t>
          </a:r>
        </a:p>
      </dgm:t>
    </dgm:pt>
    <dgm:pt modelId="{8C39CA55-39CC-4C00-9788-B032F2C62738}" type="parTrans" cxnId="{7151C8C5-4238-4807-9219-5B3FA86FC082}">
      <dgm:prSet/>
      <dgm:spPr/>
      <dgm:t>
        <a:bodyPr/>
        <a:lstStyle/>
        <a:p>
          <a:endParaRPr lang="en-US"/>
        </a:p>
      </dgm:t>
    </dgm:pt>
    <dgm:pt modelId="{F69BE2FF-8263-4FDF-BA1C-CF32B373DD36}" type="sibTrans" cxnId="{7151C8C5-4238-4807-9219-5B3FA86FC082}">
      <dgm:prSet/>
      <dgm:spPr/>
      <dgm:t>
        <a:bodyPr/>
        <a:lstStyle/>
        <a:p>
          <a:endParaRPr lang="en-US"/>
        </a:p>
      </dgm:t>
    </dgm:pt>
    <dgm:pt modelId="{C79D908A-8129-48B0-988D-79EC3502A6A8}">
      <dgm:prSet/>
      <dgm:spPr/>
      <dgm:t>
        <a:bodyPr/>
        <a:lstStyle/>
        <a:p>
          <a:r>
            <a:rPr lang="en-US"/>
            <a:t>FCTC/Trade School/SJR/FSCJ</a:t>
          </a:r>
        </a:p>
      </dgm:t>
    </dgm:pt>
    <dgm:pt modelId="{5FFF825F-DD2F-479C-88C7-3289BEEE06CA}" type="parTrans" cxnId="{871C879F-5D5F-479A-8A8A-07FC73FB85B9}">
      <dgm:prSet/>
      <dgm:spPr/>
      <dgm:t>
        <a:bodyPr/>
        <a:lstStyle/>
        <a:p>
          <a:endParaRPr lang="en-US"/>
        </a:p>
      </dgm:t>
    </dgm:pt>
    <dgm:pt modelId="{FCE8D07C-E09B-4B4E-93F8-67F6F790C408}" type="sibTrans" cxnId="{871C879F-5D5F-479A-8A8A-07FC73FB85B9}">
      <dgm:prSet/>
      <dgm:spPr/>
      <dgm:t>
        <a:bodyPr/>
        <a:lstStyle/>
        <a:p>
          <a:endParaRPr lang="en-US"/>
        </a:p>
      </dgm:t>
    </dgm:pt>
    <dgm:pt modelId="{A7A18ECB-1587-4388-9FEE-CE17E25D918B}" type="pres">
      <dgm:prSet presAssocID="{84DA7B2F-D1D3-4AD7-B677-3843986DEB83}" presName="diagram" presStyleCnt="0">
        <dgm:presLayoutVars>
          <dgm:dir/>
          <dgm:resizeHandles val="exact"/>
        </dgm:presLayoutVars>
      </dgm:prSet>
      <dgm:spPr/>
    </dgm:pt>
    <dgm:pt modelId="{6AE7A89D-BFE4-4A76-8391-E090046CF150}" type="pres">
      <dgm:prSet presAssocID="{A66A2249-768D-49F2-9491-3ABC6A67AC17}" presName="node" presStyleLbl="node1" presStyleIdx="0" presStyleCnt="6">
        <dgm:presLayoutVars>
          <dgm:bulletEnabled val="1"/>
        </dgm:presLayoutVars>
      </dgm:prSet>
      <dgm:spPr/>
    </dgm:pt>
    <dgm:pt modelId="{622D0E66-5CEE-445D-B1B8-2B79C3C42D23}" type="pres">
      <dgm:prSet presAssocID="{D263F0E1-4AD3-422E-A7B4-3469BE8D7560}" presName="sibTrans" presStyleCnt="0"/>
      <dgm:spPr/>
    </dgm:pt>
    <dgm:pt modelId="{FD23F354-416E-4006-9585-FB4CF2374C4D}" type="pres">
      <dgm:prSet presAssocID="{0EAB0252-1424-4AFD-BB28-57FA1127F6A9}" presName="node" presStyleLbl="node1" presStyleIdx="1" presStyleCnt="6">
        <dgm:presLayoutVars>
          <dgm:bulletEnabled val="1"/>
        </dgm:presLayoutVars>
      </dgm:prSet>
      <dgm:spPr/>
    </dgm:pt>
    <dgm:pt modelId="{BCFD63CB-DE55-416C-A866-4F516FEC3560}" type="pres">
      <dgm:prSet presAssocID="{E64BBA21-B8F0-4F43-9596-3FF4E0C53F7E}" presName="sibTrans" presStyleCnt="0"/>
      <dgm:spPr/>
    </dgm:pt>
    <dgm:pt modelId="{B8382B1B-2477-4A4D-9E0C-02ABD2E76095}" type="pres">
      <dgm:prSet presAssocID="{F6C54E46-ACBE-4A36-8F7B-B5CBDD5A897A}" presName="node" presStyleLbl="node1" presStyleIdx="2" presStyleCnt="6">
        <dgm:presLayoutVars>
          <dgm:bulletEnabled val="1"/>
        </dgm:presLayoutVars>
      </dgm:prSet>
      <dgm:spPr/>
    </dgm:pt>
    <dgm:pt modelId="{DCEF59C8-03C4-48A6-BF47-03D3C55C46C7}" type="pres">
      <dgm:prSet presAssocID="{9FF70684-7C63-451D-897D-27DF95F75566}" presName="sibTrans" presStyleCnt="0"/>
      <dgm:spPr/>
    </dgm:pt>
    <dgm:pt modelId="{358BA176-C113-4F3D-80EB-1C691560C284}" type="pres">
      <dgm:prSet presAssocID="{F5F3DE66-D5FE-4EAE-9F46-80B62720AC8B}" presName="node" presStyleLbl="node1" presStyleIdx="3" presStyleCnt="6">
        <dgm:presLayoutVars>
          <dgm:bulletEnabled val="1"/>
        </dgm:presLayoutVars>
      </dgm:prSet>
      <dgm:spPr/>
    </dgm:pt>
    <dgm:pt modelId="{F52A2CB5-92FF-4484-8F17-7D6A7D51EBA0}" type="pres">
      <dgm:prSet presAssocID="{B8295280-A210-410C-9906-64A4ABBA8DE0}" presName="sibTrans" presStyleCnt="0"/>
      <dgm:spPr/>
    </dgm:pt>
    <dgm:pt modelId="{E6C7E0F8-EF12-4A01-8C81-18C7EE2DDC4E}" type="pres">
      <dgm:prSet presAssocID="{2590271E-C483-450C-A237-EBBE1895F278}" presName="node" presStyleLbl="node1" presStyleIdx="4" presStyleCnt="6">
        <dgm:presLayoutVars>
          <dgm:bulletEnabled val="1"/>
        </dgm:presLayoutVars>
      </dgm:prSet>
      <dgm:spPr/>
    </dgm:pt>
    <dgm:pt modelId="{4E0C1CFC-859C-4435-88BB-864CC91956E6}" type="pres">
      <dgm:prSet presAssocID="{F69BE2FF-8263-4FDF-BA1C-CF32B373DD36}" presName="sibTrans" presStyleCnt="0"/>
      <dgm:spPr/>
    </dgm:pt>
    <dgm:pt modelId="{3C21F150-C5F9-460C-AEF6-5C0464206C42}" type="pres">
      <dgm:prSet presAssocID="{C79D908A-8129-48B0-988D-79EC3502A6A8}" presName="node" presStyleLbl="node1" presStyleIdx="5" presStyleCnt="6">
        <dgm:presLayoutVars>
          <dgm:bulletEnabled val="1"/>
        </dgm:presLayoutVars>
      </dgm:prSet>
      <dgm:spPr/>
    </dgm:pt>
  </dgm:ptLst>
  <dgm:cxnLst>
    <dgm:cxn modelId="{5454FC0C-37AB-4603-8E94-E9563EDB2FB1}" type="presOf" srcId="{0EAB0252-1424-4AFD-BB28-57FA1127F6A9}" destId="{FD23F354-416E-4006-9585-FB4CF2374C4D}" srcOrd="0" destOrd="0" presId="urn:microsoft.com/office/officeart/2005/8/layout/default"/>
    <dgm:cxn modelId="{000A3D16-4581-469C-8774-6F1E7CE17291}" type="presOf" srcId="{F5F3DE66-D5FE-4EAE-9F46-80B62720AC8B}" destId="{358BA176-C113-4F3D-80EB-1C691560C284}" srcOrd="0" destOrd="0" presId="urn:microsoft.com/office/officeart/2005/8/layout/default"/>
    <dgm:cxn modelId="{9085C62C-CDB7-4453-89A6-98AD6948BA04}" type="presOf" srcId="{C79D908A-8129-48B0-988D-79EC3502A6A8}" destId="{3C21F150-C5F9-460C-AEF6-5C0464206C42}" srcOrd="0" destOrd="0" presId="urn:microsoft.com/office/officeart/2005/8/layout/default"/>
    <dgm:cxn modelId="{B29AC06E-966E-4EE9-98F9-4237133D82ED}" type="presOf" srcId="{A66A2249-768D-49F2-9491-3ABC6A67AC17}" destId="{6AE7A89D-BFE4-4A76-8391-E090046CF150}" srcOrd="0" destOrd="0" presId="urn:microsoft.com/office/officeart/2005/8/layout/default"/>
    <dgm:cxn modelId="{0C0CDF90-248A-4416-B29E-736BC92C9969}" type="presOf" srcId="{F6C54E46-ACBE-4A36-8F7B-B5CBDD5A897A}" destId="{B8382B1B-2477-4A4D-9E0C-02ABD2E76095}" srcOrd="0" destOrd="0" presId="urn:microsoft.com/office/officeart/2005/8/layout/default"/>
    <dgm:cxn modelId="{AD7C0F96-CE8C-4E57-B2BC-D784B55719A2}" type="presOf" srcId="{84DA7B2F-D1D3-4AD7-B677-3843986DEB83}" destId="{A7A18ECB-1587-4388-9FEE-CE17E25D918B}" srcOrd="0" destOrd="0" presId="urn:microsoft.com/office/officeart/2005/8/layout/default"/>
    <dgm:cxn modelId="{871C879F-5D5F-479A-8A8A-07FC73FB85B9}" srcId="{84DA7B2F-D1D3-4AD7-B677-3843986DEB83}" destId="{C79D908A-8129-48B0-988D-79EC3502A6A8}" srcOrd="5" destOrd="0" parTransId="{5FFF825F-DD2F-479C-88C7-3289BEEE06CA}" sibTransId="{FCE8D07C-E09B-4B4E-93F8-67F6F790C408}"/>
    <dgm:cxn modelId="{0734DDA9-B345-4F91-838C-75B55E5B63E9}" srcId="{84DA7B2F-D1D3-4AD7-B677-3843986DEB83}" destId="{F5F3DE66-D5FE-4EAE-9F46-80B62720AC8B}" srcOrd="3" destOrd="0" parTransId="{E3003E3B-F7DD-4C50-9493-FBBEE4383B3B}" sibTransId="{B8295280-A210-410C-9906-64A4ABBA8DE0}"/>
    <dgm:cxn modelId="{434B2EBE-C829-4079-B644-96E5DC3D2553}" type="presOf" srcId="{2590271E-C483-450C-A237-EBBE1895F278}" destId="{E6C7E0F8-EF12-4A01-8C81-18C7EE2DDC4E}" srcOrd="0" destOrd="0" presId="urn:microsoft.com/office/officeart/2005/8/layout/default"/>
    <dgm:cxn modelId="{7151C8C5-4238-4807-9219-5B3FA86FC082}" srcId="{84DA7B2F-D1D3-4AD7-B677-3843986DEB83}" destId="{2590271E-C483-450C-A237-EBBE1895F278}" srcOrd="4" destOrd="0" parTransId="{8C39CA55-39CC-4C00-9788-B032F2C62738}" sibTransId="{F69BE2FF-8263-4FDF-BA1C-CF32B373DD36}"/>
    <dgm:cxn modelId="{2B3CE8DC-A49E-4062-86CC-9D59AA79509B}" srcId="{84DA7B2F-D1D3-4AD7-B677-3843986DEB83}" destId="{A66A2249-768D-49F2-9491-3ABC6A67AC17}" srcOrd="0" destOrd="0" parTransId="{B7052199-B2B8-4157-93FE-24D33FE15126}" sibTransId="{D263F0E1-4AD3-422E-A7B4-3469BE8D7560}"/>
    <dgm:cxn modelId="{089B80E1-E9D2-481E-A3D5-312A73CDD27A}" srcId="{84DA7B2F-D1D3-4AD7-B677-3843986DEB83}" destId="{0EAB0252-1424-4AFD-BB28-57FA1127F6A9}" srcOrd="1" destOrd="0" parTransId="{BAAFA97B-F835-4DB2-A945-E820A2403073}" sibTransId="{E64BBA21-B8F0-4F43-9596-3FF4E0C53F7E}"/>
    <dgm:cxn modelId="{96E2A9F7-3AEB-4487-AB6B-83E896A425ED}" srcId="{84DA7B2F-D1D3-4AD7-B677-3843986DEB83}" destId="{F6C54E46-ACBE-4A36-8F7B-B5CBDD5A897A}" srcOrd="2" destOrd="0" parTransId="{7E46FB79-10F8-414E-B16F-854346182E12}" sibTransId="{9FF70684-7C63-451D-897D-27DF95F75566}"/>
    <dgm:cxn modelId="{2AFE9A6B-42C4-4620-BE7B-7EE0BE39FAAA}" type="presParOf" srcId="{A7A18ECB-1587-4388-9FEE-CE17E25D918B}" destId="{6AE7A89D-BFE4-4A76-8391-E090046CF150}" srcOrd="0" destOrd="0" presId="urn:microsoft.com/office/officeart/2005/8/layout/default"/>
    <dgm:cxn modelId="{16A3DA0C-A7B9-471C-AB4B-6969D4339DC4}" type="presParOf" srcId="{A7A18ECB-1587-4388-9FEE-CE17E25D918B}" destId="{622D0E66-5CEE-445D-B1B8-2B79C3C42D23}" srcOrd="1" destOrd="0" presId="urn:microsoft.com/office/officeart/2005/8/layout/default"/>
    <dgm:cxn modelId="{355112BC-F260-4B61-8BFA-D40CC182E3CA}" type="presParOf" srcId="{A7A18ECB-1587-4388-9FEE-CE17E25D918B}" destId="{FD23F354-416E-4006-9585-FB4CF2374C4D}" srcOrd="2" destOrd="0" presId="urn:microsoft.com/office/officeart/2005/8/layout/default"/>
    <dgm:cxn modelId="{F4ED3CF7-B8A3-4BFC-880E-C335D69E9C3F}" type="presParOf" srcId="{A7A18ECB-1587-4388-9FEE-CE17E25D918B}" destId="{BCFD63CB-DE55-416C-A866-4F516FEC3560}" srcOrd="3" destOrd="0" presId="urn:microsoft.com/office/officeart/2005/8/layout/default"/>
    <dgm:cxn modelId="{A3129967-0E1D-42FB-BC25-538C4E842BE2}" type="presParOf" srcId="{A7A18ECB-1587-4388-9FEE-CE17E25D918B}" destId="{B8382B1B-2477-4A4D-9E0C-02ABD2E76095}" srcOrd="4" destOrd="0" presId="urn:microsoft.com/office/officeart/2005/8/layout/default"/>
    <dgm:cxn modelId="{2D95857C-F0BC-4542-A543-C7340368E7E4}" type="presParOf" srcId="{A7A18ECB-1587-4388-9FEE-CE17E25D918B}" destId="{DCEF59C8-03C4-48A6-BF47-03D3C55C46C7}" srcOrd="5" destOrd="0" presId="urn:microsoft.com/office/officeart/2005/8/layout/default"/>
    <dgm:cxn modelId="{8BAE0F50-A380-43A0-B022-EB7D19152DFE}" type="presParOf" srcId="{A7A18ECB-1587-4388-9FEE-CE17E25D918B}" destId="{358BA176-C113-4F3D-80EB-1C691560C284}" srcOrd="6" destOrd="0" presId="urn:microsoft.com/office/officeart/2005/8/layout/default"/>
    <dgm:cxn modelId="{C7137A24-D07E-40A2-969B-DE3A2183F729}" type="presParOf" srcId="{A7A18ECB-1587-4388-9FEE-CE17E25D918B}" destId="{F52A2CB5-92FF-4484-8F17-7D6A7D51EBA0}" srcOrd="7" destOrd="0" presId="urn:microsoft.com/office/officeart/2005/8/layout/default"/>
    <dgm:cxn modelId="{1E4F65ED-D183-492E-8FBE-8EA05388355A}" type="presParOf" srcId="{A7A18ECB-1587-4388-9FEE-CE17E25D918B}" destId="{E6C7E0F8-EF12-4A01-8C81-18C7EE2DDC4E}" srcOrd="8" destOrd="0" presId="urn:microsoft.com/office/officeart/2005/8/layout/default"/>
    <dgm:cxn modelId="{FA3F5BCC-906A-4D24-8B7E-9D6150FB5E6F}" type="presParOf" srcId="{A7A18ECB-1587-4388-9FEE-CE17E25D918B}" destId="{4E0C1CFC-859C-4435-88BB-864CC91956E6}" srcOrd="9" destOrd="0" presId="urn:microsoft.com/office/officeart/2005/8/layout/default"/>
    <dgm:cxn modelId="{06BF8F55-4663-446D-8E2B-02266AF39874}" type="presParOf" srcId="{A7A18ECB-1587-4388-9FEE-CE17E25D918B}" destId="{3C21F150-C5F9-460C-AEF6-5C0464206C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20C2D-CC36-4C3A-B2EA-760DE5D0BC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3FDFC2-3AF8-469C-A3D0-5DF8692BBF80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1"/>
            </a:rPr>
            <a:t>Schoolhouse by KHAN Academy</a:t>
          </a:r>
          <a:endParaRPr lang="en-US"/>
        </a:p>
      </dgm:t>
    </dgm:pt>
    <dgm:pt modelId="{AC2AEDC2-F20E-4C61-92AF-CFE9B1D62BC1}" type="parTrans" cxnId="{8D29888F-EBA8-4120-B94F-AC969D1357F3}">
      <dgm:prSet/>
      <dgm:spPr/>
      <dgm:t>
        <a:bodyPr/>
        <a:lstStyle/>
        <a:p>
          <a:endParaRPr lang="en-US"/>
        </a:p>
      </dgm:t>
    </dgm:pt>
    <dgm:pt modelId="{F2F9F5FA-8438-4C2D-A4C5-A8A841848D73}" type="sibTrans" cxnId="{8D29888F-EBA8-4120-B94F-AC969D1357F3}">
      <dgm:prSet/>
      <dgm:spPr/>
      <dgm:t>
        <a:bodyPr/>
        <a:lstStyle/>
        <a:p>
          <a:endParaRPr lang="en-US"/>
        </a:p>
      </dgm:t>
    </dgm:pt>
    <dgm:pt modelId="{3525382B-025F-43A2-A81D-ACDC9D63BF34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2"/>
            </a:rPr>
            <a:t>ACT TEST PREP</a:t>
          </a:r>
          <a:r>
            <a:rPr lang="en-US" b="1"/>
            <a:t>  </a:t>
          </a:r>
          <a:endParaRPr lang="en-US"/>
        </a:p>
      </dgm:t>
    </dgm:pt>
    <dgm:pt modelId="{ADEE9B28-3301-4AC8-9E71-CE78769ABFE1}" type="parTrans" cxnId="{A66929A0-C2CA-4A50-B595-B1A9F1C33985}">
      <dgm:prSet/>
      <dgm:spPr/>
      <dgm:t>
        <a:bodyPr/>
        <a:lstStyle/>
        <a:p>
          <a:endParaRPr lang="en-US"/>
        </a:p>
      </dgm:t>
    </dgm:pt>
    <dgm:pt modelId="{CF2C5409-6359-4F12-8F11-D51604601046}" type="sibTrans" cxnId="{A66929A0-C2CA-4A50-B595-B1A9F1C33985}">
      <dgm:prSet/>
      <dgm:spPr/>
      <dgm:t>
        <a:bodyPr/>
        <a:lstStyle/>
        <a:p>
          <a:endParaRPr lang="en-US"/>
        </a:p>
      </dgm:t>
    </dgm:pt>
    <dgm:pt modelId="{434E5505-E306-4157-ADA6-17A270ED6E71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3"/>
            </a:rPr>
            <a:t>SAT TEST PREP</a:t>
          </a:r>
          <a:endParaRPr lang="en-US"/>
        </a:p>
      </dgm:t>
    </dgm:pt>
    <dgm:pt modelId="{391D8105-3E90-4562-8E96-6787AA303EE6}" type="parTrans" cxnId="{6F36B4BB-99B4-443D-A1B0-A50AAA8C03F6}">
      <dgm:prSet/>
      <dgm:spPr/>
      <dgm:t>
        <a:bodyPr/>
        <a:lstStyle/>
        <a:p>
          <a:endParaRPr lang="en-US"/>
        </a:p>
      </dgm:t>
    </dgm:pt>
    <dgm:pt modelId="{7771F1CD-83A7-4EEB-A76D-A2D1BA6461CF}" type="sibTrans" cxnId="{6F36B4BB-99B4-443D-A1B0-A50AAA8C03F6}">
      <dgm:prSet/>
      <dgm:spPr/>
      <dgm:t>
        <a:bodyPr/>
        <a:lstStyle/>
        <a:p>
          <a:endParaRPr lang="en-US"/>
        </a:p>
      </dgm:t>
    </dgm:pt>
    <dgm:pt modelId="{219EE14B-E0D5-4A29-8768-6DC6418FE09F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4"/>
            </a:rPr>
            <a:t>CLT SITE</a:t>
          </a:r>
          <a:endParaRPr lang="en-US"/>
        </a:p>
      </dgm:t>
    </dgm:pt>
    <dgm:pt modelId="{8506C64A-2A66-49A6-8C98-37A803FE1E75}" type="parTrans" cxnId="{941FB8DE-751D-4285-A804-2C82E3F2DA99}">
      <dgm:prSet/>
      <dgm:spPr/>
      <dgm:t>
        <a:bodyPr/>
        <a:lstStyle/>
        <a:p>
          <a:endParaRPr lang="en-US"/>
        </a:p>
      </dgm:t>
    </dgm:pt>
    <dgm:pt modelId="{4DBAE144-3515-4920-B9FF-AE98860BA5B5}" type="sibTrans" cxnId="{941FB8DE-751D-4285-A804-2C82E3F2DA99}">
      <dgm:prSet/>
      <dgm:spPr/>
      <dgm:t>
        <a:bodyPr/>
        <a:lstStyle/>
        <a:p>
          <a:endParaRPr lang="en-US"/>
        </a:p>
      </dgm:t>
    </dgm:pt>
    <dgm:pt modelId="{D7ED7561-6D84-41C4-8EB8-D59A8BF07AAA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5"/>
            </a:rPr>
            <a:t>PERT PREP</a:t>
          </a:r>
          <a:endParaRPr lang="en-US"/>
        </a:p>
      </dgm:t>
    </dgm:pt>
    <dgm:pt modelId="{37780D20-8ABA-4755-A917-D3A6D06F8A1A}" type="parTrans" cxnId="{ECD3572A-8F30-47BF-A58E-F5CD5E04ED2F}">
      <dgm:prSet/>
      <dgm:spPr/>
      <dgm:t>
        <a:bodyPr/>
        <a:lstStyle/>
        <a:p>
          <a:endParaRPr lang="en-US"/>
        </a:p>
      </dgm:t>
    </dgm:pt>
    <dgm:pt modelId="{656B0529-2207-4D85-8B60-D62686A81E0A}" type="sibTrans" cxnId="{ECD3572A-8F30-47BF-A58E-F5CD5E04ED2F}">
      <dgm:prSet/>
      <dgm:spPr/>
      <dgm:t>
        <a:bodyPr/>
        <a:lstStyle/>
        <a:p>
          <a:endParaRPr lang="en-US"/>
        </a:p>
      </dgm:t>
    </dgm:pt>
    <dgm:pt modelId="{963311A5-4C24-4145-B4F1-6B37589BE457}" type="pres">
      <dgm:prSet presAssocID="{75C20C2D-CC36-4C3A-B2EA-760DE5D0BCBF}" presName="vert0" presStyleCnt="0">
        <dgm:presLayoutVars>
          <dgm:dir/>
          <dgm:animOne val="branch"/>
          <dgm:animLvl val="lvl"/>
        </dgm:presLayoutVars>
      </dgm:prSet>
      <dgm:spPr/>
    </dgm:pt>
    <dgm:pt modelId="{348FE551-C7E3-4141-AFC9-9CE8F558D6C9}" type="pres">
      <dgm:prSet presAssocID="{363FDFC2-3AF8-469C-A3D0-5DF8692BBF80}" presName="thickLine" presStyleLbl="alignNode1" presStyleIdx="0" presStyleCnt="5"/>
      <dgm:spPr/>
    </dgm:pt>
    <dgm:pt modelId="{0228AD19-73D1-407C-A1A8-7AE80B38418A}" type="pres">
      <dgm:prSet presAssocID="{363FDFC2-3AF8-469C-A3D0-5DF8692BBF80}" presName="horz1" presStyleCnt="0"/>
      <dgm:spPr/>
    </dgm:pt>
    <dgm:pt modelId="{08DA513F-983E-43F6-BE95-15BFB9F64260}" type="pres">
      <dgm:prSet presAssocID="{363FDFC2-3AF8-469C-A3D0-5DF8692BBF80}" presName="tx1" presStyleLbl="revTx" presStyleIdx="0" presStyleCnt="5"/>
      <dgm:spPr/>
    </dgm:pt>
    <dgm:pt modelId="{789631AC-8CC1-4C9A-B828-A8570E894B0A}" type="pres">
      <dgm:prSet presAssocID="{363FDFC2-3AF8-469C-A3D0-5DF8692BBF80}" presName="vert1" presStyleCnt="0"/>
      <dgm:spPr/>
    </dgm:pt>
    <dgm:pt modelId="{240EB7D8-E1D8-4770-AC41-9218CAAB58BF}" type="pres">
      <dgm:prSet presAssocID="{3525382B-025F-43A2-A81D-ACDC9D63BF34}" presName="thickLine" presStyleLbl="alignNode1" presStyleIdx="1" presStyleCnt="5"/>
      <dgm:spPr/>
    </dgm:pt>
    <dgm:pt modelId="{A8645DF4-ED2B-4C87-A247-D1A312038097}" type="pres">
      <dgm:prSet presAssocID="{3525382B-025F-43A2-A81D-ACDC9D63BF34}" presName="horz1" presStyleCnt="0"/>
      <dgm:spPr/>
    </dgm:pt>
    <dgm:pt modelId="{63E90256-775B-4C87-9D14-640BD6B6A9A4}" type="pres">
      <dgm:prSet presAssocID="{3525382B-025F-43A2-A81D-ACDC9D63BF34}" presName="tx1" presStyleLbl="revTx" presStyleIdx="1" presStyleCnt="5"/>
      <dgm:spPr/>
    </dgm:pt>
    <dgm:pt modelId="{6F8AF5B3-F207-4931-9F54-AD5B86993515}" type="pres">
      <dgm:prSet presAssocID="{3525382B-025F-43A2-A81D-ACDC9D63BF34}" presName="vert1" presStyleCnt="0"/>
      <dgm:spPr/>
    </dgm:pt>
    <dgm:pt modelId="{615B1868-ED32-4607-ABBC-7DBE73EEEA78}" type="pres">
      <dgm:prSet presAssocID="{434E5505-E306-4157-ADA6-17A270ED6E71}" presName="thickLine" presStyleLbl="alignNode1" presStyleIdx="2" presStyleCnt="5"/>
      <dgm:spPr/>
    </dgm:pt>
    <dgm:pt modelId="{7DD30FFC-135D-4574-B08E-89D92DE1DAD4}" type="pres">
      <dgm:prSet presAssocID="{434E5505-E306-4157-ADA6-17A270ED6E71}" presName="horz1" presStyleCnt="0"/>
      <dgm:spPr/>
    </dgm:pt>
    <dgm:pt modelId="{339167BE-A210-4445-BCD5-CB82977174DC}" type="pres">
      <dgm:prSet presAssocID="{434E5505-E306-4157-ADA6-17A270ED6E71}" presName="tx1" presStyleLbl="revTx" presStyleIdx="2" presStyleCnt="5"/>
      <dgm:spPr/>
    </dgm:pt>
    <dgm:pt modelId="{755E09A2-111A-41C7-B8F9-0AE3E27DC0FF}" type="pres">
      <dgm:prSet presAssocID="{434E5505-E306-4157-ADA6-17A270ED6E71}" presName="vert1" presStyleCnt="0"/>
      <dgm:spPr/>
    </dgm:pt>
    <dgm:pt modelId="{5BC8587C-A401-4BE7-8E24-BF8916F248D4}" type="pres">
      <dgm:prSet presAssocID="{219EE14B-E0D5-4A29-8768-6DC6418FE09F}" presName="thickLine" presStyleLbl="alignNode1" presStyleIdx="3" presStyleCnt="5"/>
      <dgm:spPr/>
    </dgm:pt>
    <dgm:pt modelId="{7CDC7ABA-A370-42D4-83CA-F73CA85F63D4}" type="pres">
      <dgm:prSet presAssocID="{219EE14B-E0D5-4A29-8768-6DC6418FE09F}" presName="horz1" presStyleCnt="0"/>
      <dgm:spPr/>
    </dgm:pt>
    <dgm:pt modelId="{85EE1D30-8AC5-4585-B7C0-503ED27096FB}" type="pres">
      <dgm:prSet presAssocID="{219EE14B-E0D5-4A29-8768-6DC6418FE09F}" presName="tx1" presStyleLbl="revTx" presStyleIdx="3" presStyleCnt="5"/>
      <dgm:spPr/>
    </dgm:pt>
    <dgm:pt modelId="{23BABFB9-D312-493D-8331-B76D8C3C0703}" type="pres">
      <dgm:prSet presAssocID="{219EE14B-E0D5-4A29-8768-6DC6418FE09F}" presName="vert1" presStyleCnt="0"/>
      <dgm:spPr/>
    </dgm:pt>
    <dgm:pt modelId="{2D1F0827-4309-4E9A-9B1D-DF140041C423}" type="pres">
      <dgm:prSet presAssocID="{D7ED7561-6D84-41C4-8EB8-D59A8BF07AAA}" presName="thickLine" presStyleLbl="alignNode1" presStyleIdx="4" presStyleCnt="5"/>
      <dgm:spPr/>
    </dgm:pt>
    <dgm:pt modelId="{516C1D42-8409-4DBA-9E65-91236CBA7C21}" type="pres">
      <dgm:prSet presAssocID="{D7ED7561-6D84-41C4-8EB8-D59A8BF07AAA}" presName="horz1" presStyleCnt="0"/>
      <dgm:spPr/>
    </dgm:pt>
    <dgm:pt modelId="{C3C8661E-43D2-4977-8C73-83F56B624915}" type="pres">
      <dgm:prSet presAssocID="{D7ED7561-6D84-41C4-8EB8-D59A8BF07AAA}" presName="tx1" presStyleLbl="revTx" presStyleIdx="4" presStyleCnt="5"/>
      <dgm:spPr/>
    </dgm:pt>
    <dgm:pt modelId="{AE4BD346-BBF0-49A6-A5EF-0940BB3C95C1}" type="pres">
      <dgm:prSet presAssocID="{D7ED7561-6D84-41C4-8EB8-D59A8BF07AAA}" presName="vert1" presStyleCnt="0"/>
      <dgm:spPr/>
    </dgm:pt>
  </dgm:ptLst>
  <dgm:cxnLst>
    <dgm:cxn modelId="{ECD3572A-8F30-47BF-A58E-F5CD5E04ED2F}" srcId="{75C20C2D-CC36-4C3A-B2EA-760DE5D0BCBF}" destId="{D7ED7561-6D84-41C4-8EB8-D59A8BF07AAA}" srcOrd="4" destOrd="0" parTransId="{37780D20-8ABA-4755-A917-D3A6D06F8A1A}" sibTransId="{656B0529-2207-4D85-8B60-D62686A81E0A}"/>
    <dgm:cxn modelId="{0EAEB87E-06C7-42E3-AF65-1F6A8F303F39}" type="presOf" srcId="{434E5505-E306-4157-ADA6-17A270ED6E71}" destId="{339167BE-A210-4445-BCD5-CB82977174DC}" srcOrd="0" destOrd="0" presId="urn:microsoft.com/office/officeart/2008/layout/LinedList"/>
    <dgm:cxn modelId="{60472889-DAE5-45D8-9D0D-AD02847E29A4}" type="presOf" srcId="{3525382B-025F-43A2-A81D-ACDC9D63BF34}" destId="{63E90256-775B-4C87-9D14-640BD6B6A9A4}" srcOrd="0" destOrd="0" presId="urn:microsoft.com/office/officeart/2008/layout/LinedList"/>
    <dgm:cxn modelId="{FA57BA8B-0DC6-4DA4-80D2-9D01F06DA5FC}" type="presOf" srcId="{D7ED7561-6D84-41C4-8EB8-D59A8BF07AAA}" destId="{C3C8661E-43D2-4977-8C73-83F56B624915}" srcOrd="0" destOrd="0" presId="urn:microsoft.com/office/officeart/2008/layout/LinedList"/>
    <dgm:cxn modelId="{8D29888F-EBA8-4120-B94F-AC969D1357F3}" srcId="{75C20C2D-CC36-4C3A-B2EA-760DE5D0BCBF}" destId="{363FDFC2-3AF8-469C-A3D0-5DF8692BBF80}" srcOrd="0" destOrd="0" parTransId="{AC2AEDC2-F20E-4C61-92AF-CFE9B1D62BC1}" sibTransId="{F2F9F5FA-8438-4C2D-A4C5-A8A841848D73}"/>
    <dgm:cxn modelId="{A66929A0-C2CA-4A50-B595-B1A9F1C33985}" srcId="{75C20C2D-CC36-4C3A-B2EA-760DE5D0BCBF}" destId="{3525382B-025F-43A2-A81D-ACDC9D63BF34}" srcOrd="1" destOrd="0" parTransId="{ADEE9B28-3301-4AC8-9E71-CE78769ABFE1}" sibTransId="{CF2C5409-6359-4F12-8F11-D51604601046}"/>
    <dgm:cxn modelId="{451C59AA-A190-4432-A113-448F6C451428}" type="presOf" srcId="{219EE14B-E0D5-4A29-8768-6DC6418FE09F}" destId="{85EE1D30-8AC5-4585-B7C0-503ED27096FB}" srcOrd="0" destOrd="0" presId="urn:microsoft.com/office/officeart/2008/layout/LinedList"/>
    <dgm:cxn modelId="{6F36B4BB-99B4-443D-A1B0-A50AAA8C03F6}" srcId="{75C20C2D-CC36-4C3A-B2EA-760DE5D0BCBF}" destId="{434E5505-E306-4157-ADA6-17A270ED6E71}" srcOrd="2" destOrd="0" parTransId="{391D8105-3E90-4562-8E96-6787AA303EE6}" sibTransId="{7771F1CD-83A7-4EEB-A76D-A2D1BA6461CF}"/>
    <dgm:cxn modelId="{9550B9C8-658D-4C12-872E-BB50021B5B3C}" type="presOf" srcId="{75C20C2D-CC36-4C3A-B2EA-760DE5D0BCBF}" destId="{963311A5-4C24-4145-B4F1-6B37589BE457}" srcOrd="0" destOrd="0" presId="urn:microsoft.com/office/officeart/2008/layout/LinedList"/>
    <dgm:cxn modelId="{941FB8DE-751D-4285-A804-2C82E3F2DA99}" srcId="{75C20C2D-CC36-4C3A-B2EA-760DE5D0BCBF}" destId="{219EE14B-E0D5-4A29-8768-6DC6418FE09F}" srcOrd="3" destOrd="0" parTransId="{8506C64A-2A66-49A6-8C98-37A803FE1E75}" sibTransId="{4DBAE144-3515-4920-B9FF-AE98860BA5B5}"/>
    <dgm:cxn modelId="{A32748E4-5C23-4140-A20B-C2208848F6E1}" type="presOf" srcId="{363FDFC2-3AF8-469C-A3D0-5DF8692BBF80}" destId="{08DA513F-983E-43F6-BE95-15BFB9F64260}" srcOrd="0" destOrd="0" presId="urn:microsoft.com/office/officeart/2008/layout/LinedList"/>
    <dgm:cxn modelId="{C2DB4DD9-16DF-4CED-BC00-52C904CA0404}" type="presParOf" srcId="{963311A5-4C24-4145-B4F1-6B37589BE457}" destId="{348FE551-C7E3-4141-AFC9-9CE8F558D6C9}" srcOrd="0" destOrd="0" presId="urn:microsoft.com/office/officeart/2008/layout/LinedList"/>
    <dgm:cxn modelId="{315E5AC5-E395-4AA2-9CE7-AAEF46C2B4A9}" type="presParOf" srcId="{963311A5-4C24-4145-B4F1-6B37589BE457}" destId="{0228AD19-73D1-407C-A1A8-7AE80B38418A}" srcOrd="1" destOrd="0" presId="urn:microsoft.com/office/officeart/2008/layout/LinedList"/>
    <dgm:cxn modelId="{86507BF1-060E-45A0-8CF5-98B304F13229}" type="presParOf" srcId="{0228AD19-73D1-407C-A1A8-7AE80B38418A}" destId="{08DA513F-983E-43F6-BE95-15BFB9F64260}" srcOrd="0" destOrd="0" presId="urn:microsoft.com/office/officeart/2008/layout/LinedList"/>
    <dgm:cxn modelId="{2129275E-9D9F-462E-850D-1AA174409AAD}" type="presParOf" srcId="{0228AD19-73D1-407C-A1A8-7AE80B38418A}" destId="{789631AC-8CC1-4C9A-B828-A8570E894B0A}" srcOrd="1" destOrd="0" presId="urn:microsoft.com/office/officeart/2008/layout/LinedList"/>
    <dgm:cxn modelId="{56290AE9-4952-4214-A677-DF943B8EB123}" type="presParOf" srcId="{963311A5-4C24-4145-B4F1-6B37589BE457}" destId="{240EB7D8-E1D8-4770-AC41-9218CAAB58BF}" srcOrd="2" destOrd="0" presId="urn:microsoft.com/office/officeart/2008/layout/LinedList"/>
    <dgm:cxn modelId="{ADDF5921-6349-4721-AEF2-13658ECE3B95}" type="presParOf" srcId="{963311A5-4C24-4145-B4F1-6B37589BE457}" destId="{A8645DF4-ED2B-4C87-A247-D1A312038097}" srcOrd="3" destOrd="0" presId="urn:microsoft.com/office/officeart/2008/layout/LinedList"/>
    <dgm:cxn modelId="{668B81C8-750B-4213-9FD7-11AB20D62236}" type="presParOf" srcId="{A8645DF4-ED2B-4C87-A247-D1A312038097}" destId="{63E90256-775B-4C87-9D14-640BD6B6A9A4}" srcOrd="0" destOrd="0" presId="urn:microsoft.com/office/officeart/2008/layout/LinedList"/>
    <dgm:cxn modelId="{F87591F2-0730-43F1-BA36-0CC042690683}" type="presParOf" srcId="{A8645DF4-ED2B-4C87-A247-D1A312038097}" destId="{6F8AF5B3-F207-4931-9F54-AD5B86993515}" srcOrd="1" destOrd="0" presId="urn:microsoft.com/office/officeart/2008/layout/LinedList"/>
    <dgm:cxn modelId="{F5B4CD94-4D8D-4586-B7E3-80BAD3C5FA2E}" type="presParOf" srcId="{963311A5-4C24-4145-B4F1-6B37589BE457}" destId="{615B1868-ED32-4607-ABBC-7DBE73EEEA78}" srcOrd="4" destOrd="0" presId="urn:microsoft.com/office/officeart/2008/layout/LinedList"/>
    <dgm:cxn modelId="{0A2AABEE-9127-4359-9D15-D8264C2D2D26}" type="presParOf" srcId="{963311A5-4C24-4145-B4F1-6B37589BE457}" destId="{7DD30FFC-135D-4574-B08E-89D92DE1DAD4}" srcOrd="5" destOrd="0" presId="urn:microsoft.com/office/officeart/2008/layout/LinedList"/>
    <dgm:cxn modelId="{107B88D8-01C3-4D41-BE9D-728CA87E4815}" type="presParOf" srcId="{7DD30FFC-135D-4574-B08E-89D92DE1DAD4}" destId="{339167BE-A210-4445-BCD5-CB82977174DC}" srcOrd="0" destOrd="0" presId="urn:microsoft.com/office/officeart/2008/layout/LinedList"/>
    <dgm:cxn modelId="{176AD5F8-8906-44FF-92BE-AA35A518F723}" type="presParOf" srcId="{7DD30FFC-135D-4574-B08E-89D92DE1DAD4}" destId="{755E09A2-111A-41C7-B8F9-0AE3E27DC0FF}" srcOrd="1" destOrd="0" presId="urn:microsoft.com/office/officeart/2008/layout/LinedList"/>
    <dgm:cxn modelId="{8814C66A-6812-4371-8AAE-5A49D8914842}" type="presParOf" srcId="{963311A5-4C24-4145-B4F1-6B37589BE457}" destId="{5BC8587C-A401-4BE7-8E24-BF8916F248D4}" srcOrd="6" destOrd="0" presId="urn:microsoft.com/office/officeart/2008/layout/LinedList"/>
    <dgm:cxn modelId="{D9D6F25C-8FE2-466D-8564-03A8F4401A78}" type="presParOf" srcId="{963311A5-4C24-4145-B4F1-6B37589BE457}" destId="{7CDC7ABA-A370-42D4-83CA-F73CA85F63D4}" srcOrd="7" destOrd="0" presId="urn:microsoft.com/office/officeart/2008/layout/LinedList"/>
    <dgm:cxn modelId="{F07FB0E1-496E-41CB-BFA9-7DC169A66FD2}" type="presParOf" srcId="{7CDC7ABA-A370-42D4-83CA-F73CA85F63D4}" destId="{85EE1D30-8AC5-4585-B7C0-503ED27096FB}" srcOrd="0" destOrd="0" presId="urn:microsoft.com/office/officeart/2008/layout/LinedList"/>
    <dgm:cxn modelId="{E270E6E6-324C-4F1A-9D4A-A4D28DE8EC77}" type="presParOf" srcId="{7CDC7ABA-A370-42D4-83CA-F73CA85F63D4}" destId="{23BABFB9-D312-493D-8331-B76D8C3C0703}" srcOrd="1" destOrd="0" presId="urn:microsoft.com/office/officeart/2008/layout/LinedList"/>
    <dgm:cxn modelId="{3832890F-957A-4881-A8B9-336054E98EA3}" type="presParOf" srcId="{963311A5-4C24-4145-B4F1-6B37589BE457}" destId="{2D1F0827-4309-4E9A-9B1D-DF140041C423}" srcOrd="8" destOrd="0" presId="urn:microsoft.com/office/officeart/2008/layout/LinedList"/>
    <dgm:cxn modelId="{D7211E22-AF2F-4FA0-853A-2B18A4E6F683}" type="presParOf" srcId="{963311A5-4C24-4145-B4F1-6B37589BE457}" destId="{516C1D42-8409-4DBA-9E65-91236CBA7C21}" srcOrd="9" destOrd="0" presId="urn:microsoft.com/office/officeart/2008/layout/LinedList"/>
    <dgm:cxn modelId="{FDCD6DCC-409F-4EBF-BBFE-C511200F5E13}" type="presParOf" srcId="{516C1D42-8409-4DBA-9E65-91236CBA7C21}" destId="{C3C8661E-43D2-4977-8C73-83F56B624915}" srcOrd="0" destOrd="0" presId="urn:microsoft.com/office/officeart/2008/layout/LinedList"/>
    <dgm:cxn modelId="{18AB9D8C-FBA8-41EE-AAE8-FE9A71B410C5}" type="presParOf" srcId="{516C1D42-8409-4DBA-9E65-91236CBA7C21}" destId="{AE4BD346-BBF0-49A6-A5EF-0940BB3C95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A59DE-6F1E-4827-889F-E13EFC220E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A035D-C523-4F67-9D32-638AF02C5E5D}">
      <dgm:prSet/>
      <dgm:spPr/>
      <dgm:t>
        <a:bodyPr/>
        <a:lstStyle/>
        <a:p>
          <a:r>
            <a:rPr lang="en-US" b="1"/>
            <a:t>Varsity Tutors (Clever-Learning Apps)</a:t>
          </a:r>
          <a:endParaRPr lang="en-US"/>
        </a:p>
      </dgm:t>
    </dgm:pt>
    <dgm:pt modelId="{85CC02A1-AE77-451E-A837-1DFDBA5FD089}" type="parTrans" cxnId="{305E40A0-2D3D-4A25-AD13-DE81BA8ED2C3}">
      <dgm:prSet/>
      <dgm:spPr/>
      <dgm:t>
        <a:bodyPr/>
        <a:lstStyle/>
        <a:p>
          <a:endParaRPr lang="en-US"/>
        </a:p>
      </dgm:t>
    </dgm:pt>
    <dgm:pt modelId="{E740A3BC-70B3-4057-A335-F53D71640114}" type="sibTrans" cxnId="{305E40A0-2D3D-4A25-AD13-DE81BA8ED2C3}">
      <dgm:prSet/>
      <dgm:spPr/>
      <dgm:t>
        <a:bodyPr/>
        <a:lstStyle/>
        <a:p>
          <a:endParaRPr lang="en-US"/>
        </a:p>
      </dgm:t>
    </dgm:pt>
    <dgm:pt modelId="{CD17572D-9F03-4C01-B5FF-7E7790C327DE}">
      <dgm:prSet/>
      <dgm:spPr/>
      <dgm:t>
        <a:bodyPr/>
        <a:lstStyle/>
        <a:p>
          <a:r>
            <a:rPr lang="en-US" i="1" dirty="0"/>
            <a:t>-on demand essay review, self study practice, </a:t>
          </a:r>
          <a:endParaRPr lang="en-US" dirty="0"/>
        </a:p>
      </dgm:t>
    </dgm:pt>
    <dgm:pt modelId="{3D295E9F-D634-4207-B077-57D28AC2FC67}" type="parTrans" cxnId="{C460320F-6A5C-4FCB-8422-8704DBBEACAA}">
      <dgm:prSet/>
      <dgm:spPr/>
      <dgm:t>
        <a:bodyPr/>
        <a:lstStyle/>
        <a:p>
          <a:endParaRPr lang="en-US"/>
        </a:p>
      </dgm:t>
    </dgm:pt>
    <dgm:pt modelId="{7A8650EF-6582-4940-A5EE-710F0DCCC1B1}" type="sibTrans" cxnId="{C460320F-6A5C-4FCB-8422-8704DBBEACAA}">
      <dgm:prSet/>
      <dgm:spPr/>
      <dgm:t>
        <a:bodyPr/>
        <a:lstStyle/>
        <a:p>
          <a:endParaRPr lang="en-US"/>
        </a:p>
      </dgm:t>
    </dgm:pt>
    <dgm:pt modelId="{0022DF0E-7269-4EFF-8015-21CE77593E15}">
      <dgm:prSet/>
      <dgm:spPr/>
      <dgm:t>
        <a:bodyPr/>
        <a:lstStyle/>
        <a:p>
          <a:r>
            <a:rPr lang="en-US" i="1" dirty="0"/>
            <a:t>chat with a tutor, Live Group Classes</a:t>
          </a:r>
          <a:endParaRPr lang="en-US" dirty="0"/>
        </a:p>
      </dgm:t>
    </dgm:pt>
    <dgm:pt modelId="{410A5DD0-2982-4632-BD02-78FF5AE3D4EF}" type="parTrans" cxnId="{4AC16D37-D9E7-46DE-B52A-8A0AA27E5BFF}">
      <dgm:prSet/>
      <dgm:spPr/>
      <dgm:t>
        <a:bodyPr/>
        <a:lstStyle/>
        <a:p>
          <a:endParaRPr lang="en-US"/>
        </a:p>
      </dgm:t>
    </dgm:pt>
    <dgm:pt modelId="{DBD10928-0DA5-4AE6-BCFC-377031C13444}" type="sibTrans" cxnId="{4AC16D37-D9E7-46DE-B52A-8A0AA27E5BFF}">
      <dgm:prSet/>
      <dgm:spPr/>
      <dgm:t>
        <a:bodyPr/>
        <a:lstStyle/>
        <a:p>
          <a:endParaRPr lang="en-US"/>
        </a:p>
      </dgm:t>
    </dgm:pt>
    <dgm:pt modelId="{DD75AF19-7B93-4CC5-84F4-60739D18FE16}">
      <dgm:prSet/>
      <dgm:spPr/>
      <dgm:t>
        <a:bodyPr/>
        <a:lstStyle/>
        <a:p>
          <a:r>
            <a:rPr lang="en-US" b="1"/>
            <a:t>Toro Time</a:t>
          </a:r>
          <a:endParaRPr lang="en-US"/>
        </a:p>
      </dgm:t>
    </dgm:pt>
    <dgm:pt modelId="{DE1CF390-6A5E-42F1-B9D2-A151BB1F5BA9}" type="parTrans" cxnId="{B4BC6E31-C486-41FC-8453-F4FD2235EC14}">
      <dgm:prSet/>
      <dgm:spPr/>
      <dgm:t>
        <a:bodyPr/>
        <a:lstStyle/>
        <a:p>
          <a:endParaRPr lang="en-US"/>
        </a:p>
      </dgm:t>
    </dgm:pt>
    <dgm:pt modelId="{F0CB1F27-DF8C-4BA9-90F2-41D6CCD3524D}" type="sibTrans" cxnId="{B4BC6E31-C486-41FC-8453-F4FD2235EC14}">
      <dgm:prSet/>
      <dgm:spPr/>
      <dgm:t>
        <a:bodyPr/>
        <a:lstStyle/>
        <a:p>
          <a:endParaRPr lang="en-US"/>
        </a:p>
      </dgm:t>
    </dgm:pt>
    <dgm:pt modelId="{363C4283-84E3-4F7F-AA71-E85DBACB2BEC}">
      <dgm:prSet/>
      <dgm:spPr/>
      <dgm:t>
        <a:bodyPr/>
        <a:lstStyle/>
        <a:p>
          <a:r>
            <a:rPr lang="en-US" b="1"/>
            <a:t>Teacher session</a:t>
          </a:r>
          <a:endParaRPr lang="en-US"/>
        </a:p>
      </dgm:t>
    </dgm:pt>
    <dgm:pt modelId="{6A18BD80-1C2D-4DAD-9666-501282910492}" type="parTrans" cxnId="{CBF952CE-81F6-425F-BB67-8C15DF423F04}">
      <dgm:prSet/>
      <dgm:spPr/>
      <dgm:t>
        <a:bodyPr/>
        <a:lstStyle/>
        <a:p>
          <a:endParaRPr lang="en-US"/>
        </a:p>
      </dgm:t>
    </dgm:pt>
    <dgm:pt modelId="{36E3BC16-5F1B-487E-9526-5C6E48D7D95A}" type="sibTrans" cxnId="{CBF952CE-81F6-425F-BB67-8C15DF423F04}">
      <dgm:prSet/>
      <dgm:spPr/>
      <dgm:t>
        <a:bodyPr/>
        <a:lstStyle/>
        <a:p>
          <a:endParaRPr lang="en-US"/>
        </a:p>
      </dgm:t>
    </dgm:pt>
    <dgm:pt modelId="{68788EC0-98C8-4601-BCA1-8BA0BDB22D62}">
      <dgm:prSet/>
      <dgm:spPr/>
      <dgm:t>
        <a:bodyPr/>
        <a:lstStyle/>
        <a:p>
          <a:r>
            <a:rPr lang="en-US" b="1"/>
            <a:t>Youtube</a:t>
          </a:r>
          <a:endParaRPr lang="en-US"/>
        </a:p>
      </dgm:t>
    </dgm:pt>
    <dgm:pt modelId="{584FDE2A-B89D-4B32-84C7-7CFDF4C63D1E}" type="parTrans" cxnId="{72C0015C-F310-474B-B1B5-0FE0B3FD29D0}">
      <dgm:prSet/>
      <dgm:spPr/>
      <dgm:t>
        <a:bodyPr/>
        <a:lstStyle/>
        <a:p>
          <a:endParaRPr lang="en-US"/>
        </a:p>
      </dgm:t>
    </dgm:pt>
    <dgm:pt modelId="{1A6BE01C-35EA-4EC0-AD65-97AD81A07A86}" type="sibTrans" cxnId="{72C0015C-F310-474B-B1B5-0FE0B3FD29D0}">
      <dgm:prSet/>
      <dgm:spPr/>
      <dgm:t>
        <a:bodyPr/>
        <a:lstStyle/>
        <a:p>
          <a:endParaRPr lang="en-US"/>
        </a:p>
      </dgm:t>
    </dgm:pt>
    <dgm:pt modelId="{81E543A4-AD5F-4B94-B3B6-32ACA8A947A3}" type="pres">
      <dgm:prSet presAssocID="{7FAA59DE-6F1E-4827-889F-E13EFC220E09}" presName="Name0" presStyleCnt="0">
        <dgm:presLayoutVars>
          <dgm:dir/>
          <dgm:animLvl val="lvl"/>
          <dgm:resizeHandles val="exact"/>
        </dgm:presLayoutVars>
      </dgm:prSet>
      <dgm:spPr/>
    </dgm:pt>
    <dgm:pt modelId="{2BBEDB73-7327-4DA0-8429-EB571FA908E0}" type="pres">
      <dgm:prSet presAssocID="{E5FA035D-C523-4F67-9D32-638AF02C5E5D}" presName="linNode" presStyleCnt="0"/>
      <dgm:spPr/>
    </dgm:pt>
    <dgm:pt modelId="{F3E8A2DA-9B79-45CA-82B4-AFC708939B48}" type="pres">
      <dgm:prSet presAssocID="{E5FA035D-C523-4F67-9D32-638AF02C5E5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5D3FC98-5D61-4DD2-B83D-22DF0226733B}" type="pres">
      <dgm:prSet presAssocID="{E5FA035D-C523-4F67-9D32-638AF02C5E5D}" presName="descendantText" presStyleLbl="alignAccFollowNode1" presStyleIdx="0" presStyleCnt="1">
        <dgm:presLayoutVars>
          <dgm:bulletEnabled val="1"/>
        </dgm:presLayoutVars>
      </dgm:prSet>
      <dgm:spPr/>
    </dgm:pt>
    <dgm:pt modelId="{318FC77D-5423-4915-8A86-C6EAD1273805}" type="pres">
      <dgm:prSet presAssocID="{E740A3BC-70B3-4057-A335-F53D71640114}" presName="sp" presStyleCnt="0"/>
      <dgm:spPr/>
    </dgm:pt>
    <dgm:pt modelId="{F5201F49-0D67-43B4-82A7-49AA7AABD713}" type="pres">
      <dgm:prSet presAssocID="{DD75AF19-7B93-4CC5-84F4-60739D18FE16}" presName="linNode" presStyleCnt="0"/>
      <dgm:spPr/>
    </dgm:pt>
    <dgm:pt modelId="{932778D1-E48D-44A4-9523-ADEAB1C6BD0C}" type="pres">
      <dgm:prSet presAssocID="{DD75AF19-7B93-4CC5-84F4-60739D18FE1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D2F7C61-53F7-4862-946C-E73D705475AD}" type="pres">
      <dgm:prSet presAssocID="{F0CB1F27-DF8C-4BA9-90F2-41D6CCD3524D}" presName="sp" presStyleCnt="0"/>
      <dgm:spPr/>
    </dgm:pt>
    <dgm:pt modelId="{FD259AB1-B1F3-46A0-80A5-5D2EBEBB89A2}" type="pres">
      <dgm:prSet presAssocID="{363C4283-84E3-4F7F-AA71-E85DBACB2BEC}" presName="linNode" presStyleCnt="0"/>
      <dgm:spPr/>
    </dgm:pt>
    <dgm:pt modelId="{9850B93E-A355-4C7B-819F-1D20A6753856}" type="pres">
      <dgm:prSet presAssocID="{363C4283-84E3-4F7F-AA71-E85DBACB2BE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D32C646-74E9-414A-9A39-36EC072A4493}" type="pres">
      <dgm:prSet presAssocID="{36E3BC16-5F1B-487E-9526-5C6E48D7D95A}" presName="sp" presStyleCnt="0"/>
      <dgm:spPr/>
    </dgm:pt>
    <dgm:pt modelId="{80068D17-8E8D-49EC-83EC-26C2B5A2CCE8}" type="pres">
      <dgm:prSet presAssocID="{68788EC0-98C8-4601-BCA1-8BA0BDB22D62}" presName="linNode" presStyleCnt="0"/>
      <dgm:spPr/>
    </dgm:pt>
    <dgm:pt modelId="{BC40E837-0D95-4A71-860F-6C8AB64641E3}" type="pres">
      <dgm:prSet presAssocID="{68788EC0-98C8-4601-BCA1-8BA0BDB22D6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5F83009-5265-4923-B93B-515598F99085}" type="presOf" srcId="{E5FA035D-C523-4F67-9D32-638AF02C5E5D}" destId="{F3E8A2DA-9B79-45CA-82B4-AFC708939B48}" srcOrd="0" destOrd="0" presId="urn:microsoft.com/office/officeart/2005/8/layout/vList5"/>
    <dgm:cxn modelId="{C460320F-6A5C-4FCB-8422-8704DBBEACAA}" srcId="{E5FA035D-C523-4F67-9D32-638AF02C5E5D}" destId="{CD17572D-9F03-4C01-B5FF-7E7790C327DE}" srcOrd="0" destOrd="0" parTransId="{3D295E9F-D634-4207-B077-57D28AC2FC67}" sibTransId="{7A8650EF-6582-4940-A5EE-710F0DCCC1B1}"/>
    <dgm:cxn modelId="{B4BC6E31-C486-41FC-8453-F4FD2235EC14}" srcId="{7FAA59DE-6F1E-4827-889F-E13EFC220E09}" destId="{DD75AF19-7B93-4CC5-84F4-60739D18FE16}" srcOrd="1" destOrd="0" parTransId="{DE1CF390-6A5E-42F1-B9D2-A151BB1F5BA9}" sibTransId="{F0CB1F27-DF8C-4BA9-90F2-41D6CCD3524D}"/>
    <dgm:cxn modelId="{4AC16D37-D9E7-46DE-B52A-8A0AA27E5BFF}" srcId="{E5FA035D-C523-4F67-9D32-638AF02C5E5D}" destId="{0022DF0E-7269-4EFF-8015-21CE77593E15}" srcOrd="1" destOrd="0" parTransId="{410A5DD0-2982-4632-BD02-78FF5AE3D4EF}" sibTransId="{DBD10928-0DA5-4AE6-BCFC-377031C13444}"/>
    <dgm:cxn modelId="{7445543E-5758-4435-8267-E1FE556FEB0E}" type="presOf" srcId="{0022DF0E-7269-4EFF-8015-21CE77593E15}" destId="{45D3FC98-5D61-4DD2-B83D-22DF0226733B}" srcOrd="0" destOrd="1" presId="urn:microsoft.com/office/officeart/2005/8/layout/vList5"/>
    <dgm:cxn modelId="{72C0015C-F310-474B-B1B5-0FE0B3FD29D0}" srcId="{7FAA59DE-6F1E-4827-889F-E13EFC220E09}" destId="{68788EC0-98C8-4601-BCA1-8BA0BDB22D62}" srcOrd="3" destOrd="0" parTransId="{584FDE2A-B89D-4B32-84C7-7CFDF4C63D1E}" sibTransId="{1A6BE01C-35EA-4EC0-AD65-97AD81A07A86}"/>
    <dgm:cxn modelId="{982DE459-1AA6-44A3-8348-4E48B73DD1CE}" type="presOf" srcId="{DD75AF19-7B93-4CC5-84F4-60739D18FE16}" destId="{932778D1-E48D-44A4-9523-ADEAB1C6BD0C}" srcOrd="0" destOrd="0" presId="urn:microsoft.com/office/officeart/2005/8/layout/vList5"/>
    <dgm:cxn modelId="{28012E91-20C0-47E9-93AB-D1BE14529005}" type="presOf" srcId="{68788EC0-98C8-4601-BCA1-8BA0BDB22D62}" destId="{BC40E837-0D95-4A71-860F-6C8AB64641E3}" srcOrd="0" destOrd="0" presId="urn:microsoft.com/office/officeart/2005/8/layout/vList5"/>
    <dgm:cxn modelId="{5F627B99-9CE7-4727-91F2-86D41C53165B}" type="presOf" srcId="{CD17572D-9F03-4C01-B5FF-7E7790C327DE}" destId="{45D3FC98-5D61-4DD2-B83D-22DF0226733B}" srcOrd="0" destOrd="0" presId="urn:microsoft.com/office/officeart/2005/8/layout/vList5"/>
    <dgm:cxn modelId="{305E40A0-2D3D-4A25-AD13-DE81BA8ED2C3}" srcId="{7FAA59DE-6F1E-4827-889F-E13EFC220E09}" destId="{E5FA035D-C523-4F67-9D32-638AF02C5E5D}" srcOrd="0" destOrd="0" parTransId="{85CC02A1-AE77-451E-A837-1DFDBA5FD089}" sibTransId="{E740A3BC-70B3-4057-A335-F53D71640114}"/>
    <dgm:cxn modelId="{FBD3DBB0-C8D0-4C3C-9B1E-BD3BF1C1A4C6}" type="presOf" srcId="{363C4283-84E3-4F7F-AA71-E85DBACB2BEC}" destId="{9850B93E-A355-4C7B-819F-1D20A6753856}" srcOrd="0" destOrd="0" presId="urn:microsoft.com/office/officeart/2005/8/layout/vList5"/>
    <dgm:cxn modelId="{CBF952CE-81F6-425F-BB67-8C15DF423F04}" srcId="{7FAA59DE-6F1E-4827-889F-E13EFC220E09}" destId="{363C4283-84E3-4F7F-AA71-E85DBACB2BEC}" srcOrd="2" destOrd="0" parTransId="{6A18BD80-1C2D-4DAD-9666-501282910492}" sibTransId="{36E3BC16-5F1B-487E-9526-5C6E48D7D95A}"/>
    <dgm:cxn modelId="{36F25CE2-B6AE-46DD-834E-BF562CE28F9E}" type="presOf" srcId="{7FAA59DE-6F1E-4827-889F-E13EFC220E09}" destId="{81E543A4-AD5F-4B94-B3B6-32ACA8A947A3}" srcOrd="0" destOrd="0" presId="urn:microsoft.com/office/officeart/2005/8/layout/vList5"/>
    <dgm:cxn modelId="{746DDB17-00FF-4A8D-B48B-3620B1E38969}" type="presParOf" srcId="{81E543A4-AD5F-4B94-B3B6-32ACA8A947A3}" destId="{2BBEDB73-7327-4DA0-8429-EB571FA908E0}" srcOrd="0" destOrd="0" presId="urn:microsoft.com/office/officeart/2005/8/layout/vList5"/>
    <dgm:cxn modelId="{20D32287-56C2-43F6-984B-4076F76E36E8}" type="presParOf" srcId="{2BBEDB73-7327-4DA0-8429-EB571FA908E0}" destId="{F3E8A2DA-9B79-45CA-82B4-AFC708939B48}" srcOrd="0" destOrd="0" presId="urn:microsoft.com/office/officeart/2005/8/layout/vList5"/>
    <dgm:cxn modelId="{DEB1B4D9-CB0B-43F9-84F3-289A2875898C}" type="presParOf" srcId="{2BBEDB73-7327-4DA0-8429-EB571FA908E0}" destId="{45D3FC98-5D61-4DD2-B83D-22DF0226733B}" srcOrd="1" destOrd="0" presId="urn:microsoft.com/office/officeart/2005/8/layout/vList5"/>
    <dgm:cxn modelId="{7D357DFD-6C9B-4DD4-B939-651A79F6A03A}" type="presParOf" srcId="{81E543A4-AD5F-4B94-B3B6-32ACA8A947A3}" destId="{318FC77D-5423-4915-8A86-C6EAD1273805}" srcOrd="1" destOrd="0" presId="urn:microsoft.com/office/officeart/2005/8/layout/vList5"/>
    <dgm:cxn modelId="{FB8FA801-D181-4A78-9F2B-82E6AF2626F1}" type="presParOf" srcId="{81E543A4-AD5F-4B94-B3B6-32ACA8A947A3}" destId="{F5201F49-0D67-43B4-82A7-49AA7AABD713}" srcOrd="2" destOrd="0" presId="urn:microsoft.com/office/officeart/2005/8/layout/vList5"/>
    <dgm:cxn modelId="{E0EEC660-0091-4FB9-B927-0426C00C8F17}" type="presParOf" srcId="{F5201F49-0D67-43B4-82A7-49AA7AABD713}" destId="{932778D1-E48D-44A4-9523-ADEAB1C6BD0C}" srcOrd="0" destOrd="0" presId="urn:microsoft.com/office/officeart/2005/8/layout/vList5"/>
    <dgm:cxn modelId="{E74C588E-29F4-47E0-B57A-4E10A6AEB2AC}" type="presParOf" srcId="{81E543A4-AD5F-4B94-B3B6-32ACA8A947A3}" destId="{5D2F7C61-53F7-4862-946C-E73D705475AD}" srcOrd="3" destOrd="0" presId="urn:microsoft.com/office/officeart/2005/8/layout/vList5"/>
    <dgm:cxn modelId="{584CAF60-A4B1-4FB2-919B-ED977F709222}" type="presParOf" srcId="{81E543A4-AD5F-4B94-B3B6-32ACA8A947A3}" destId="{FD259AB1-B1F3-46A0-80A5-5D2EBEBB89A2}" srcOrd="4" destOrd="0" presId="urn:microsoft.com/office/officeart/2005/8/layout/vList5"/>
    <dgm:cxn modelId="{BF1B0E87-2052-46CD-ABC5-CF75DDC3AA6E}" type="presParOf" srcId="{FD259AB1-B1F3-46A0-80A5-5D2EBEBB89A2}" destId="{9850B93E-A355-4C7B-819F-1D20A6753856}" srcOrd="0" destOrd="0" presId="urn:microsoft.com/office/officeart/2005/8/layout/vList5"/>
    <dgm:cxn modelId="{02C4ED42-ED13-4BAE-A6BF-4A70A8635A4C}" type="presParOf" srcId="{81E543A4-AD5F-4B94-B3B6-32ACA8A947A3}" destId="{8D32C646-74E9-414A-9A39-36EC072A4493}" srcOrd="5" destOrd="0" presId="urn:microsoft.com/office/officeart/2005/8/layout/vList5"/>
    <dgm:cxn modelId="{4E4DD5AD-C4D9-4810-BD85-8D144F68FCF6}" type="presParOf" srcId="{81E543A4-AD5F-4B94-B3B6-32ACA8A947A3}" destId="{80068D17-8E8D-49EC-83EC-26C2B5A2CCE8}" srcOrd="6" destOrd="0" presId="urn:microsoft.com/office/officeart/2005/8/layout/vList5"/>
    <dgm:cxn modelId="{BE565F43-F9E0-4DBA-9FE8-C38AB4B07B95}" type="presParOf" srcId="{80068D17-8E8D-49EC-83EC-26C2B5A2CCE8}" destId="{BC40E837-0D95-4A71-860F-6C8AB64641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C332F4-7B99-445A-BD1B-AA8454210D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0E6C09-A3CA-48B3-BBC0-280C9A15D60F}">
      <dgm:prSet custT="1"/>
      <dgm:spPr/>
      <dgm:t>
        <a:bodyPr/>
        <a:lstStyle/>
        <a:p>
          <a:r>
            <a:rPr lang="en-US" sz="2000" dirty="0"/>
            <a:t>Electives will be picked in HAC</a:t>
          </a:r>
        </a:p>
      </dgm:t>
    </dgm:pt>
    <dgm:pt modelId="{95CC5A05-C6FD-4634-BB13-4951621C5282}" type="parTrans" cxnId="{8041F472-63BB-4F60-BF43-3D8D8D536173}">
      <dgm:prSet/>
      <dgm:spPr/>
      <dgm:t>
        <a:bodyPr/>
        <a:lstStyle/>
        <a:p>
          <a:endParaRPr lang="en-US"/>
        </a:p>
      </dgm:t>
    </dgm:pt>
    <dgm:pt modelId="{72F396EA-F0C2-4AF6-A925-4CE83A210962}" type="sibTrans" cxnId="{8041F472-63BB-4F60-BF43-3D8D8D536173}">
      <dgm:prSet/>
      <dgm:spPr/>
      <dgm:t>
        <a:bodyPr/>
        <a:lstStyle/>
        <a:p>
          <a:endParaRPr lang="en-US"/>
        </a:p>
      </dgm:t>
    </dgm:pt>
    <dgm:pt modelId="{F6022A88-0A64-4616-8E3B-F094A2946719}">
      <dgm:prSet custT="1"/>
      <dgm:spPr/>
      <dgm:t>
        <a:bodyPr/>
        <a:lstStyle/>
        <a:p>
          <a:r>
            <a:rPr lang="en-US" sz="1800" dirty="0"/>
            <a:t>Recommendations for academic courses will be by TEST SCORE AND GRADES, not teacher recommendation</a:t>
          </a:r>
        </a:p>
      </dgm:t>
    </dgm:pt>
    <dgm:pt modelId="{1AA07ECA-7812-4B1E-8B5D-A069D41FF4B5}" type="parTrans" cxnId="{3AB5A578-6DE2-4942-812A-DCD7F2F5C984}">
      <dgm:prSet/>
      <dgm:spPr/>
      <dgm:t>
        <a:bodyPr/>
        <a:lstStyle/>
        <a:p>
          <a:endParaRPr lang="en-US"/>
        </a:p>
      </dgm:t>
    </dgm:pt>
    <dgm:pt modelId="{DB508687-70F9-42DB-9614-BA87F03EAB39}" type="sibTrans" cxnId="{3AB5A578-6DE2-4942-812A-DCD7F2F5C984}">
      <dgm:prSet/>
      <dgm:spPr/>
      <dgm:t>
        <a:bodyPr/>
        <a:lstStyle/>
        <a:p>
          <a:endParaRPr lang="en-US"/>
        </a:p>
      </dgm:t>
    </dgm:pt>
    <dgm:pt modelId="{71C9462F-4833-4D51-B404-ACB796589A74}">
      <dgm:prSet/>
      <dgm:spPr/>
      <dgm:t>
        <a:bodyPr/>
        <a:lstStyle/>
        <a:p>
          <a:r>
            <a:rPr lang="en-US" dirty="0"/>
            <a:t>Select Rigor based on your TIME/ABILITY management (whole life balance)</a:t>
          </a:r>
        </a:p>
      </dgm:t>
    </dgm:pt>
    <dgm:pt modelId="{546E8CB3-6466-45B7-8132-A3429903D50A}" type="parTrans" cxnId="{F7633706-E822-437F-8B98-EAD265E42711}">
      <dgm:prSet/>
      <dgm:spPr/>
      <dgm:t>
        <a:bodyPr/>
        <a:lstStyle/>
        <a:p>
          <a:endParaRPr lang="en-US"/>
        </a:p>
      </dgm:t>
    </dgm:pt>
    <dgm:pt modelId="{2B7DCC51-7FAE-48E0-815B-336DDFD76B9B}" type="sibTrans" cxnId="{F7633706-E822-437F-8B98-EAD265E42711}">
      <dgm:prSet/>
      <dgm:spPr/>
      <dgm:t>
        <a:bodyPr/>
        <a:lstStyle/>
        <a:p>
          <a:endParaRPr lang="en-US"/>
        </a:p>
      </dgm:t>
    </dgm:pt>
    <dgm:pt modelId="{27656A14-1F26-408D-A636-9BFC5B44650E}">
      <dgm:prSet/>
      <dgm:spPr/>
      <dgm:t>
        <a:bodyPr/>
        <a:lstStyle/>
        <a:p>
          <a:r>
            <a:rPr lang="en-US" dirty="0"/>
            <a:t>Select Courses based on YOUR path</a:t>
          </a:r>
        </a:p>
      </dgm:t>
    </dgm:pt>
    <dgm:pt modelId="{21F3D6C7-7A9C-4DEE-AF7A-9201D74023DB}" type="parTrans" cxnId="{3E41A55C-F547-41F9-BF36-FBE65332FE8B}">
      <dgm:prSet/>
      <dgm:spPr/>
      <dgm:t>
        <a:bodyPr/>
        <a:lstStyle/>
        <a:p>
          <a:endParaRPr lang="en-US"/>
        </a:p>
      </dgm:t>
    </dgm:pt>
    <dgm:pt modelId="{ADC2708D-EFEA-4942-B117-B06C2DF68F29}" type="sibTrans" cxnId="{3E41A55C-F547-41F9-BF36-FBE65332FE8B}">
      <dgm:prSet/>
      <dgm:spPr/>
      <dgm:t>
        <a:bodyPr/>
        <a:lstStyle/>
        <a:p>
          <a:endParaRPr lang="en-US"/>
        </a:p>
      </dgm:t>
    </dgm:pt>
    <dgm:pt modelId="{79FB845C-9DCE-4668-AF6A-D77DA90051D5}" type="pres">
      <dgm:prSet presAssocID="{3BC332F4-7B99-445A-BD1B-AA8454210D75}" presName="outerComposite" presStyleCnt="0">
        <dgm:presLayoutVars>
          <dgm:chMax val="5"/>
          <dgm:dir/>
          <dgm:resizeHandles val="exact"/>
        </dgm:presLayoutVars>
      </dgm:prSet>
      <dgm:spPr/>
    </dgm:pt>
    <dgm:pt modelId="{923484AE-D31A-469C-A4F9-FDA853057C56}" type="pres">
      <dgm:prSet presAssocID="{3BC332F4-7B99-445A-BD1B-AA8454210D75}" presName="dummyMaxCanvas" presStyleCnt="0">
        <dgm:presLayoutVars/>
      </dgm:prSet>
      <dgm:spPr/>
    </dgm:pt>
    <dgm:pt modelId="{4922327E-B610-4D57-843C-3D252F64F2DF}" type="pres">
      <dgm:prSet presAssocID="{3BC332F4-7B99-445A-BD1B-AA8454210D75}" presName="FourNodes_1" presStyleLbl="node1" presStyleIdx="0" presStyleCnt="4" custLinFactNeighborX="769" custLinFactNeighborY="-393">
        <dgm:presLayoutVars>
          <dgm:bulletEnabled val="1"/>
        </dgm:presLayoutVars>
      </dgm:prSet>
      <dgm:spPr/>
    </dgm:pt>
    <dgm:pt modelId="{40B91238-FABA-41BD-AFC2-D4CF528C7F28}" type="pres">
      <dgm:prSet presAssocID="{3BC332F4-7B99-445A-BD1B-AA8454210D75}" presName="FourNodes_2" presStyleLbl="node1" presStyleIdx="1" presStyleCnt="4">
        <dgm:presLayoutVars>
          <dgm:bulletEnabled val="1"/>
        </dgm:presLayoutVars>
      </dgm:prSet>
      <dgm:spPr/>
    </dgm:pt>
    <dgm:pt modelId="{AEB4C13E-A0A8-4A53-94F0-FF0AB9B64FA5}" type="pres">
      <dgm:prSet presAssocID="{3BC332F4-7B99-445A-BD1B-AA8454210D75}" presName="FourNodes_3" presStyleLbl="node1" presStyleIdx="2" presStyleCnt="4">
        <dgm:presLayoutVars>
          <dgm:bulletEnabled val="1"/>
        </dgm:presLayoutVars>
      </dgm:prSet>
      <dgm:spPr/>
    </dgm:pt>
    <dgm:pt modelId="{B3CBF395-7BDC-4732-94D6-99EED8801616}" type="pres">
      <dgm:prSet presAssocID="{3BC332F4-7B99-445A-BD1B-AA8454210D75}" presName="FourNodes_4" presStyleLbl="node1" presStyleIdx="3" presStyleCnt="4">
        <dgm:presLayoutVars>
          <dgm:bulletEnabled val="1"/>
        </dgm:presLayoutVars>
      </dgm:prSet>
      <dgm:spPr/>
    </dgm:pt>
    <dgm:pt modelId="{512A55FA-BD73-4910-B833-1077E9CF1178}" type="pres">
      <dgm:prSet presAssocID="{3BC332F4-7B99-445A-BD1B-AA8454210D75}" presName="FourConn_1-2" presStyleLbl="fgAccFollowNode1" presStyleIdx="0" presStyleCnt="3">
        <dgm:presLayoutVars>
          <dgm:bulletEnabled val="1"/>
        </dgm:presLayoutVars>
      </dgm:prSet>
      <dgm:spPr/>
    </dgm:pt>
    <dgm:pt modelId="{EAE8C93E-8438-4F58-B44B-EF3724A70AC8}" type="pres">
      <dgm:prSet presAssocID="{3BC332F4-7B99-445A-BD1B-AA8454210D75}" presName="FourConn_2-3" presStyleLbl="fgAccFollowNode1" presStyleIdx="1" presStyleCnt="3">
        <dgm:presLayoutVars>
          <dgm:bulletEnabled val="1"/>
        </dgm:presLayoutVars>
      </dgm:prSet>
      <dgm:spPr/>
    </dgm:pt>
    <dgm:pt modelId="{202C0809-A67A-4513-BA4B-F26650D48CC4}" type="pres">
      <dgm:prSet presAssocID="{3BC332F4-7B99-445A-BD1B-AA8454210D75}" presName="FourConn_3-4" presStyleLbl="fgAccFollowNode1" presStyleIdx="2" presStyleCnt="3">
        <dgm:presLayoutVars>
          <dgm:bulletEnabled val="1"/>
        </dgm:presLayoutVars>
      </dgm:prSet>
      <dgm:spPr/>
    </dgm:pt>
    <dgm:pt modelId="{A9C5F565-8F7C-43B1-AF8A-D8E83B41952D}" type="pres">
      <dgm:prSet presAssocID="{3BC332F4-7B99-445A-BD1B-AA8454210D75}" presName="FourNodes_1_text" presStyleLbl="node1" presStyleIdx="3" presStyleCnt="4">
        <dgm:presLayoutVars>
          <dgm:bulletEnabled val="1"/>
        </dgm:presLayoutVars>
      </dgm:prSet>
      <dgm:spPr/>
    </dgm:pt>
    <dgm:pt modelId="{688EC711-5B09-4284-90FC-EE21B92B667E}" type="pres">
      <dgm:prSet presAssocID="{3BC332F4-7B99-445A-BD1B-AA8454210D75}" presName="FourNodes_2_text" presStyleLbl="node1" presStyleIdx="3" presStyleCnt="4">
        <dgm:presLayoutVars>
          <dgm:bulletEnabled val="1"/>
        </dgm:presLayoutVars>
      </dgm:prSet>
      <dgm:spPr/>
    </dgm:pt>
    <dgm:pt modelId="{1E0F5404-0904-418F-ACC8-2B87A7E9F699}" type="pres">
      <dgm:prSet presAssocID="{3BC332F4-7B99-445A-BD1B-AA8454210D75}" presName="FourNodes_3_text" presStyleLbl="node1" presStyleIdx="3" presStyleCnt="4">
        <dgm:presLayoutVars>
          <dgm:bulletEnabled val="1"/>
        </dgm:presLayoutVars>
      </dgm:prSet>
      <dgm:spPr/>
    </dgm:pt>
    <dgm:pt modelId="{F983704D-CC06-4710-9631-F5073093E657}" type="pres">
      <dgm:prSet presAssocID="{3BC332F4-7B99-445A-BD1B-AA8454210D7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7633706-E822-437F-8B98-EAD265E42711}" srcId="{3BC332F4-7B99-445A-BD1B-AA8454210D75}" destId="{71C9462F-4833-4D51-B404-ACB796589A74}" srcOrd="2" destOrd="0" parTransId="{546E8CB3-6466-45B7-8132-A3429903D50A}" sibTransId="{2B7DCC51-7FAE-48E0-815B-336DDFD76B9B}"/>
    <dgm:cxn modelId="{F1A31411-A672-4448-B8E1-3A614EAE25CE}" type="presOf" srcId="{72F396EA-F0C2-4AF6-A925-4CE83A210962}" destId="{512A55FA-BD73-4910-B833-1077E9CF1178}" srcOrd="0" destOrd="0" presId="urn:microsoft.com/office/officeart/2005/8/layout/vProcess5"/>
    <dgm:cxn modelId="{31C47F14-ED65-4D74-B8AC-76DFC21FEDFE}" type="presOf" srcId="{4D0E6C09-A3CA-48B3-BBC0-280C9A15D60F}" destId="{4922327E-B610-4D57-843C-3D252F64F2DF}" srcOrd="0" destOrd="0" presId="urn:microsoft.com/office/officeart/2005/8/layout/vProcess5"/>
    <dgm:cxn modelId="{90762218-9EB1-468B-96C1-133754117FB6}" type="presOf" srcId="{27656A14-1F26-408D-A636-9BFC5B44650E}" destId="{B3CBF395-7BDC-4732-94D6-99EED8801616}" srcOrd="0" destOrd="0" presId="urn:microsoft.com/office/officeart/2005/8/layout/vProcess5"/>
    <dgm:cxn modelId="{E261191D-40E8-4CDD-8D0F-7D805ADA661C}" type="presOf" srcId="{71C9462F-4833-4D51-B404-ACB796589A74}" destId="{1E0F5404-0904-418F-ACC8-2B87A7E9F699}" srcOrd="1" destOrd="0" presId="urn:microsoft.com/office/officeart/2005/8/layout/vProcess5"/>
    <dgm:cxn modelId="{3E41A55C-F547-41F9-BF36-FBE65332FE8B}" srcId="{3BC332F4-7B99-445A-BD1B-AA8454210D75}" destId="{27656A14-1F26-408D-A636-9BFC5B44650E}" srcOrd="3" destOrd="0" parTransId="{21F3D6C7-7A9C-4DEE-AF7A-9201D74023DB}" sibTransId="{ADC2708D-EFEA-4942-B117-B06C2DF68F29}"/>
    <dgm:cxn modelId="{8041F472-63BB-4F60-BF43-3D8D8D536173}" srcId="{3BC332F4-7B99-445A-BD1B-AA8454210D75}" destId="{4D0E6C09-A3CA-48B3-BBC0-280C9A15D60F}" srcOrd="0" destOrd="0" parTransId="{95CC5A05-C6FD-4634-BB13-4951621C5282}" sibTransId="{72F396EA-F0C2-4AF6-A925-4CE83A210962}"/>
    <dgm:cxn modelId="{3AB5A578-6DE2-4942-812A-DCD7F2F5C984}" srcId="{3BC332F4-7B99-445A-BD1B-AA8454210D75}" destId="{F6022A88-0A64-4616-8E3B-F094A2946719}" srcOrd="1" destOrd="0" parTransId="{1AA07ECA-7812-4B1E-8B5D-A069D41FF4B5}" sibTransId="{DB508687-70F9-42DB-9614-BA87F03EAB39}"/>
    <dgm:cxn modelId="{84E9F67D-276A-41E2-AC68-8D20066472E8}" type="presOf" srcId="{4D0E6C09-A3CA-48B3-BBC0-280C9A15D60F}" destId="{A9C5F565-8F7C-43B1-AF8A-D8E83B41952D}" srcOrd="1" destOrd="0" presId="urn:microsoft.com/office/officeart/2005/8/layout/vProcess5"/>
    <dgm:cxn modelId="{74C3927F-BC3D-46FD-8B6F-AF692BCCA0B1}" type="presOf" srcId="{F6022A88-0A64-4616-8E3B-F094A2946719}" destId="{688EC711-5B09-4284-90FC-EE21B92B667E}" srcOrd="1" destOrd="0" presId="urn:microsoft.com/office/officeart/2005/8/layout/vProcess5"/>
    <dgm:cxn modelId="{48848B86-C974-47E2-BB17-0B4518B397DB}" type="presOf" srcId="{3BC332F4-7B99-445A-BD1B-AA8454210D75}" destId="{79FB845C-9DCE-4668-AF6A-D77DA90051D5}" srcOrd="0" destOrd="0" presId="urn:microsoft.com/office/officeart/2005/8/layout/vProcess5"/>
    <dgm:cxn modelId="{71888EA3-052E-4AD8-B07E-8F518938B43F}" type="presOf" srcId="{27656A14-1F26-408D-A636-9BFC5B44650E}" destId="{F983704D-CC06-4710-9631-F5073093E657}" srcOrd="1" destOrd="0" presId="urn:microsoft.com/office/officeart/2005/8/layout/vProcess5"/>
    <dgm:cxn modelId="{5609C1AD-994D-4E70-B1F1-D4EEB60788E7}" type="presOf" srcId="{71C9462F-4833-4D51-B404-ACB796589A74}" destId="{AEB4C13E-A0A8-4A53-94F0-FF0AB9B64FA5}" srcOrd="0" destOrd="0" presId="urn:microsoft.com/office/officeart/2005/8/layout/vProcess5"/>
    <dgm:cxn modelId="{6FC513BC-DBDC-4C79-AD02-32C5A5D24AB4}" type="presOf" srcId="{2B7DCC51-7FAE-48E0-815B-336DDFD76B9B}" destId="{202C0809-A67A-4513-BA4B-F26650D48CC4}" srcOrd="0" destOrd="0" presId="urn:microsoft.com/office/officeart/2005/8/layout/vProcess5"/>
    <dgm:cxn modelId="{5300D0E6-8BFC-409A-B6CF-7D1EE5448F1B}" type="presOf" srcId="{F6022A88-0A64-4616-8E3B-F094A2946719}" destId="{40B91238-FABA-41BD-AFC2-D4CF528C7F28}" srcOrd="0" destOrd="0" presId="urn:microsoft.com/office/officeart/2005/8/layout/vProcess5"/>
    <dgm:cxn modelId="{EB39DAF0-26BE-4C7A-8018-BC61EE45C4F7}" type="presOf" srcId="{DB508687-70F9-42DB-9614-BA87F03EAB39}" destId="{EAE8C93E-8438-4F58-B44B-EF3724A70AC8}" srcOrd="0" destOrd="0" presId="urn:microsoft.com/office/officeart/2005/8/layout/vProcess5"/>
    <dgm:cxn modelId="{8848EB29-9D0E-4DF5-AB9C-74CCD619C9B6}" type="presParOf" srcId="{79FB845C-9DCE-4668-AF6A-D77DA90051D5}" destId="{923484AE-D31A-469C-A4F9-FDA853057C56}" srcOrd="0" destOrd="0" presId="urn:microsoft.com/office/officeart/2005/8/layout/vProcess5"/>
    <dgm:cxn modelId="{2FFD0BAE-C8F0-4AFD-97E7-8EA90C5575D7}" type="presParOf" srcId="{79FB845C-9DCE-4668-AF6A-D77DA90051D5}" destId="{4922327E-B610-4D57-843C-3D252F64F2DF}" srcOrd="1" destOrd="0" presId="urn:microsoft.com/office/officeart/2005/8/layout/vProcess5"/>
    <dgm:cxn modelId="{2958B948-E9B3-4B79-8DCE-D48313714C48}" type="presParOf" srcId="{79FB845C-9DCE-4668-AF6A-D77DA90051D5}" destId="{40B91238-FABA-41BD-AFC2-D4CF528C7F28}" srcOrd="2" destOrd="0" presId="urn:microsoft.com/office/officeart/2005/8/layout/vProcess5"/>
    <dgm:cxn modelId="{1C5F1404-65B9-4894-B4D8-69A6373FFE5D}" type="presParOf" srcId="{79FB845C-9DCE-4668-AF6A-D77DA90051D5}" destId="{AEB4C13E-A0A8-4A53-94F0-FF0AB9B64FA5}" srcOrd="3" destOrd="0" presId="urn:microsoft.com/office/officeart/2005/8/layout/vProcess5"/>
    <dgm:cxn modelId="{583157E2-311C-48BB-8FAB-D89EF207E0D9}" type="presParOf" srcId="{79FB845C-9DCE-4668-AF6A-D77DA90051D5}" destId="{B3CBF395-7BDC-4732-94D6-99EED8801616}" srcOrd="4" destOrd="0" presId="urn:microsoft.com/office/officeart/2005/8/layout/vProcess5"/>
    <dgm:cxn modelId="{A8310F99-2312-453F-AD04-47D9652A7599}" type="presParOf" srcId="{79FB845C-9DCE-4668-AF6A-D77DA90051D5}" destId="{512A55FA-BD73-4910-B833-1077E9CF1178}" srcOrd="5" destOrd="0" presId="urn:microsoft.com/office/officeart/2005/8/layout/vProcess5"/>
    <dgm:cxn modelId="{A5E01C41-F30C-4ED4-9FDD-5B99326050A5}" type="presParOf" srcId="{79FB845C-9DCE-4668-AF6A-D77DA90051D5}" destId="{EAE8C93E-8438-4F58-B44B-EF3724A70AC8}" srcOrd="6" destOrd="0" presId="urn:microsoft.com/office/officeart/2005/8/layout/vProcess5"/>
    <dgm:cxn modelId="{9E0A0EF9-E1B3-4DF2-841D-EEF7D882CD5D}" type="presParOf" srcId="{79FB845C-9DCE-4668-AF6A-D77DA90051D5}" destId="{202C0809-A67A-4513-BA4B-F26650D48CC4}" srcOrd="7" destOrd="0" presId="urn:microsoft.com/office/officeart/2005/8/layout/vProcess5"/>
    <dgm:cxn modelId="{46B5ED23-16ED-43D1-8C6F-05933521D030}" type="presParOf" srcId="{79FB845C-9DCE-4668-AF6A-D77DA90051D5}" destId="{A9C5F565-8F7C-43B1-AF8A-D8E83B41952D}" srcOrd="8" destOrd="0" presId="urn:microsoft.com/office/officeart/2005/8/layout/vProcess5"/>
    <dgm:cxn modelId="{6E9349CD-4295-49EB-B2D5-E0354ADAF3DD}" type="presParOf" srcId="{79FB845C-9DCE-4668-AF6A-D77DA90051D5}" destId="{688EC711-5B09-4284-90FC-EE21B92B667E}" srcOrd="9" destOrd="0" presId="urn:microsoft.com/office/officeart/2005/8/layout/vProcess5"/>
    <dgm:cxn modelId="{2DA0518F-741E-49F6-9748-62C8B1F6DB9E}" type="presParOf" srcId="{79FB845C-9DCE-4668-AF6A-D77DA90051D5}" destId="{1E0F5404-0904-418F-ACC8-2B87A7E9F699}" srcOrd="10" destOrd="0" presId="urn:microsoft.com/office/officeart/2005/8/layout/vProcess5"/>
    <dgm:cxn modelId="{9F8D2001-0B88-4BE5-AA09-E9D2ACD33812}" type="presParOf" srcId="{79FB845C-9DCE-4668-AF6A-D77DA90051D5}" destId="{F983704D-CC06-4710-9631-F5073093E6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18EFB7-B871-4BF8-A534-B2DF00F1D8E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B52E3B-8C12-4DAD-A54A-B58A997F4FA0}">
      <dgm:prSet custT="1"/>
      <dgm:spPr/>
      <dgm:t>
        <a:bodyPr/>
        <a:lstStyle/>
        <a:p>
          <a:r>
            <a:rPr lang="en-US" sz="2400" dirty="0"/>
            <a:t>-</a:t>
          </a:r>
          <a:r>
            <a:rPr lang="en-US" sz="2400" b="1" dirty="0"/>
            <a:t>50% </a:t>
          </a:r>
          <a:r>
            <a:rPr lang="en-US" sz="2400" i="1" dirty="0"/>
            <a:t>of what you show colleges on your application is currently completed.(Jan 2025)</a:t>
          </a:r>
          <a:endParaRPr lang="en-US" sz="2400" dirty="0"/>
        </a:p>
      </dgm:t>
    </dgm:pt>
    <dgm:pt modelId="{B9245086-9AFA-4BBA-8BD7-BD853BF28D42}" type="parTrans" cxnId="{B522742B-6CDE-4439-8964-8184EC299FB5}">
      <dgm:prSet/>
      <dgm:spPr/>
      <dgm:t>
        <a:bodyPr/>
        <a:lstStyle/>
        <a:p>
          <a:endParaRPr lang="en-US"/>
        </a:p>
      </dgm:t>
    </dgm:pt>
    <dgm:pt modelId="{7E728027-BD74-4979-9049-C0FB61646373}" type="sibTrans" cxnId="{B522742B-6CDE-4439-8964-8184EC299FB5}">
      <dgm:prSet/>
      <dgm:spPr/>
      <dgm:t>
        <a:bodyPr/>
        <a:lstStyle/>
        <a:p>
          <a:endParaRPr lang="en-US"/>
        </a:p>
      </dgm:t>
    </dgm:pt>
    <dgm:pt modelId="{183CF988-89D2-4D6B-8BDE-8D1EAE3C2DCB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2000" b="1" dirty="0"/>
            <a:t>Transcripts post with letter grades </a:t>
          </a:r>
          <a:r>
            <a:rPr lang="en-US" sz="2000" dirty="0"/>
            <a:t>NOT numbers. </a:t>
          </a:r>
          <a:r>
            <a:rPr lang="en-US" sz="2000" i="1" dirty="0"/>
            <a:t>The colleges will not see you earned an 89. Remediate and retest to get the A.</a:t>
          </a:r>
          <a:endParaRPr lang="en-US" sz="1800" dirty="0"/>
        </a:p>
      </dgm:t>
    </dgm:pt>
    <dgm:pt modelId="{E4282E56-BFE6-49DB-9F7D-2CCD05B244DE}" type="parTrans" cxnId="{7EE30E25-71D9-47D4-B65B-F7BFCDC04A7A}">
      <dgm:prSet/>
      <dgm:spPr/>
      <dgm:t>
        <a:bodyPr/>
        <a:lstStyle/>
        <a:p>
          <a:endParaRPr lang="en-US"/>
        </a:p>
      </dgm:t>
    </dgm:pt>
    <dgm:pt modelId="{6BE6EC45-E8DA-4702-92A0-A585B20CE992}" type="sibTrans" cxnId="{7EE30E25-71D9-47D4-B65B-F7BFCDC04A7A}">
      <dgm:prSet/>
      <dgm:spPr/>
      <dgm:t>
        <a:bodyPr/>
        <a:lstStyle/>
        <a:p>
          <a:endParaRPr lang="en-US"/>
        </a:p>
      </dgm:t>
    </dgm:pt>
    <dgm:pt modelId="{0676D632-C359-4655-BF2E-5890103BCE4B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2000" b="1" dirty="0"/>
            <a:t>Rigor Matters! </a:t>
          </a:r>
          <a:r>
            <a:rPr lang="en-US" sz="2000" i="1" dirty="0"/>
            <a:t>Taking Honors, AP, AICE, Dual Enrollment shows colleges you want to push yourself academically.</a:t>
          </a:r>
          <a:endParaRPr lang="en-US" sz="1800" dirty="0"/>
        </a:p>
      </dgm:t>
    </dgm:pt>
    <dgm:pt modelId="{B3808CB9-3496-4D08-A735-316B2BBC7117}" type="parTrans" cxnId="{4B1F7580-10B6-4AEF-BBC2-A495951E3D37}">
      <dgm:prSet/>
      <dgm:spPr/>
      <dgm:t>
        <a:bodyPr/>
        <a:lstStyle/>
        <a:p>
          <a:endParaRPr lang="en-US"/>
        </a:p>
      </dgm:t>
    </dgm:pt>
    <dgm:pt modelId="{69708E57-9DF5-416D-951B-3A0C63B315C3}" type="sibTrans" cxnId="{4B1F7580-10B6-4AEF-BBC2-A495951E3D37}">
      <dgm:prSet/>
      <dgm:spPr/>
      <dgm:t>
        <a:bodyPr/>
        <a:lstStyle/>
        <a:p>
          <a:endParaRPr lang="en-US"/>
        </a:p>
      </dgm:t>
    </dgm:pt>
    <dgm:pt modelId="{1EDC5694-F8E6-4857-A115-08C0B2B26E7C}">
      <dgm:prSet custT="1"/>
      <dgm:spPr/>
      <dgm:t>
        <a:bodyPr/>
        <a:lstStyle/>
        <a:p>
          <a:r>
            <a:rPr lang="en-US" sz="1800" b="1" dirty="0"/>
            <a:t>-</a:t>
          </a:r>
          <a:r>
            <a:rPr lang="en-US" sz="2000" b="1" dirty="0"/>
            <a:t>Eligible for Dual Enrollment? </a:t>
          </a:r>
          <a:r>
            <a:rPr lang="en-US" sz="2000" i="1" dirty="0"/>
            <a:t>Check TCHS webpage/School Counseling/Dual Enrollment/Test Scores to see what you need for eligibility.</a:t>
          </a:r>
          <a:endParaRPr lang="en-US" sz="1800" dirty="0"/>
        </a:p>
      </dgm:t>
    </dgm:pt>
    <dgm:pt modelId="{EFA4C651-060F-4C7A-8B18-AB20B25C5291}" type="parTrans" cxnId="{D54DC662-5E6E-4142-BB22-E39C6DF0112A}">
      <dgm:prSet/>
      <dgm:spPr/>
      <dgm:t>
        <a:bodyPr/>
        <a:lstStyle/>
        <a:p>
          <a:endParaRPr lang="en-US"/>
        </a:p>
      </dgm:t>
    </dgm:pt>
    <dgm:pt modelId="{B8C2A15F-3807-4F18-9112-2FBA5166E4C4}" type="sibTrans" cxnId="{D54DC662-5E6E-4142-BB22-E39C6DF0112A}">
      <dgm:prSet/>
      <dgm:spPr/>
      <dgm:t>
        <a:bodyPr/>
        <a:lstStyle/>
        <a:p>
          <a:endParaRPr lang="en-US"/>
        </a:p>
      </dgm:t>
    </dgm:pt>
    <dgm:pt modelId="{1690ED2E-1947-4971-AECE-A3CDCEBEA89D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2000" b="1" dirty="0"/>
            <a:t>Revise summer plans not to enhance your resume for college- </a:t>
          </a:r>
          <a:r>
            <a:rPr lang="en-US" sz="2000" i="1" dirty="0"/>
            <a:t>take an extra class- internships/shadowing-volunteer-work-something to set you apart</a:t>
          </a:r>
          <a:endParaRPr lang="en-US" sz="1800" dirty="0"/>
        </a:p>
      </dgm:t>
    </dgm:pt>
    <dgm:pt modelId="{0E08B264-95E3-41B0-BC4F-C43EDB78773B}" type="parTrans" cxnId="{7AA365AD-3EF3-4CDE-9886-AED2624E7A8C}">
      <dgm:prSet/>
      <dgm:spPr/>
      <dgm:t>
        <a:bodyPr/>
        <a:lstStyle/>
        <a:p>
          <a:endParaRPr lang="en-US"/>
        </a:p>
      </dgm:t>
    </dgm:pt>
    <dgm:pt modelId="{F0BD571F-0D8D-4ADF-B2C1-F113130E013F}" type="sibTrans" cxnId="{7AA365AD-3EF3-4CDE-9886-AED2624E7A8C}">
      <dgm:prSet/>
      <dgm:spPr/>
      <dgm:t>
        <a:bodyPr/>
        <a:lstStyle/>
        <a:p>
          <a:endParaRPr lang="en-US"/>
        </a:p>
      </dgm:t>
    </dgm:pt>
    <dgm:pt modelId="{1AA9402B-E014-4113-8964-50CC16B6F133}">
      <dgm:prSet custT="1"/>
      <dgm:spPr/>
      <dgm:t>
        <a:bodyPr/>
        <a:lstStyle/>
        <a:p>
          <a:r>
            <a:rPr lang="en-US" sz="1800" dirty="0"/>
            <a:t>-</a:t>
          </a:r>
          <a:r>
            <a:rPr lang="en-US" sz="1800" b="1" dirty="0"/>
            <a:t>Time to talk about what’s next with family </a:t>
          </a:r>
          <a:r>
            <a:rPr lang="en-US" sz="1800" i="1" dirty="0"/>
            <a:t>–college -4 year -2 year -trade school –military -financial aide-locations-in state/out of state -workforce -apprenticeship -Gap year</a:t>
          </a:r>
          <a:endParaRPr lang="en-US" sz="1800" dirty="0"/>
        </a:p>
      </dgm:t>
    </dgm:pt>
    <dgm:pt modelId="{EAE60199-F2D1-44FD-B9E0-414898D1A718}" type="parTrans" cxnId="{6C5DA6E3-B1A3-42BA-BC8F-44E01575FC5F}">
      <dgm:prSet/>
      <dgm:spPr/>
      <dgm:t>
        <a:bodyPr/>
        <a:lstStyle/>
        <a:p>
          <a:endParaRPr lang="en-US"/>
        </a:p>
      </dgm:t>
    </dgm:pt>
    <dgm:pt modelId="{B53D1641-E85F-40C5-8B1E-B2FE01762960}" type="sibTrans" cxnId="{6C5DA6E3-B1A3-42BA-BC8F-44E01575FC5F}">
      <dgm:prSet/>
      <dgm:spPr/>
      <dgm:t>
        <a:bodyPr/>
        <a:lstStyle/>
        <a:p>
          <a:endParaRPr lang="en-US"/>
        </a:p>
      </dgm:t>
    </dgm:pt>
    <dgm:pt modelId="{1BC6A28F-4ED9-4F87-8255-99E40A5F692B}" type="pres">
      <dgm:prSet presAssocID="{8318EFB7-B871-4BF8-A534-B2DF00F1D8E1}" presName="linear" presStyleCnt="0">
        <dgm:presLayoutVars>
          <dgm:animLvl val="lvl"/>
          <dgm:resizeHandles val="exact"/>
        </dgm:presLayoutVars>
      </dgm:prSet>
      <dgm:spPr/>
    </dgm:pt>
    <dgm:pt modelId="{A4418550-419F-4555-AEEB-77B22A1ECB22}" type="pres">
      <dgm:prSet presAssocID="{FDB52E3B-8C12-4DAD-A54A-B58A997F4FA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FCB717A-4AFC-4C89-95A0-C04B95A97DD9}" type="pres">
      <dgm:prSet presAssocID="{7E728027-BD74-4979-9049-C0FB61646373}" presName="spacer" presStyleCnt="0"/>
      <dgm:spPr/>
    </dgm:pt>
    <dgm:pt modelId="{94687D04-9177-45B2-B593-5EF6CE29D99D}" type="pres">
      <dgm:prSet presAssocID="{183CF988-89D2-4D6B-8BDE-8D1EAE3C2DC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47CB29-E88D-4EAC-B823-B95EF93088F6}" type="pres">
      <dgm:prSet presAssocID="{6BE6EC45-E8DA-4702-92A0-A585B20CE992}" presName="spacer" presStyleCnt="0"/>
      <dgm:spPr/>
    </dgm:pt>
    <dgm:pt modelId="{6CB85A3B-02DA-42E6-8AF2-BAF2BBF72536}" type="pres">
      <dgm:prSet presAssocID="{0676D632-C359-4655-BF2E-5890103BCE4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370098-E9A1-4852-8AA4-29068CE1C9DD}" type="pres">
      <dgm:prSet presAssocID="{69708E57-9DF5-416D-951B-3A0C63B315C3}" presName="spacer" presStyleCnt="0"/>
      <dgm:spPr/>
    </dgm:pt>
    <dgm:pt modelId="{A37A7DF3-548E-46A4-A0C3-F99CA98A56D2}" type="pres">
      <dgm:prSet presAssocID="{1EDC5694-F8E6-4857-A115-08C0B2B26E7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78BCF2-B2D2-4BD7-A5F3-11B2DFD2A910}" type="pres">
      <dgm:prSet presAssocID="{B8C2A15F-3807-4F18-9112-2FBA5166E4C4}" presName="spacer" presStyleCnt="0"/>
      <dgm:spPr/>
    </dgm:pt>
    <dgm:pt modelId="{686EC895-987C-4AB3-B78E-5D43B1B8AEA3}" type="pres">
      <dgm:prSet presAssocID="{1690ED2E-1947-4971-AECE-A3CDCEBEA8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A759DAA-0149-4CFA-9433-634B03B22B57}" type="pres">
      <dgm:prSet presAssocID="{F0BD571F-0D8D-4ADF-B2C1-F113130E013F}" presName="spacer" presStyleCnt="0"/>
      <dgm:spPr/>
    </dgm:pt>
    <dgm:pt modelId="{429B0586-44F7-48E0-8B09-D48BBB076545}" type="pres">
      <dgm:prSet presAssocID="{1AA9402B-E014-4113-8964-50CC16B6F13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EE30E25-71D9-47D4-B65B-F7BFCDC04A7A}" srcId="{8318EFB7-B871-4BF8-A534-B2DF00F1D8E1}" destId="{183CF988-89D2-4D6B-8BDE-8D1EAE3C2DCB}" srcOrd="1" destOrd="0" parTransId="{E4282E56-BFE6-49DB-9F7D-2CCD05B244DE}" sibTransId="{6BE6EC45-E8DA-4702-92A0-A585B20CE992}"/>
    <dgm:cxn modelId="{B522742B-6CDE-4439-8964-8184EC299FB5}" srcId="{8318EFB7-B871-4BF8-A534-B2DF00F1D8E1}" destId="{FDB52E3B-8C12-4DAD-A54A-B58A997F4FA0}" srcOrd="0" destOrd="0" parTransId="{B9245086-9AFA-4BBA-8BD7-BD853BF28D42}" sibTransId="{7E728027-BD74-4979-9049-C0FB61646373}"/>
    <dgm:cxn modelId="{B42BCF37-C39E-49A9-B43B-FE233856BA18}" type="presOf" srcId="{0676D632-C359-4655-BF2E-5890103BCE4B}" destId="{6CB85A3B-02DA-42E6-8AF2-BAF2BBF72536}" srcOrd="0" destOrd="0" presId="urn:microsoft.com/office/officeart/2005/8/layout/vList2"/>
    <dgm:cxn modelId="{D54DC662-5E6E-4142-BB22-E39C6DF0112A}" srcId="{8318EFB7-B871-4BF8-A534-B2DF00F1D8E1}" destId="{1EDC5694-F8E6-4857-A115-08C0B2B26E7C}" srcOrd="3" destOrd="0" parTransId="{EFA4C651-060F-4C7A-8B18-AB20B25C5291}" sibTransId="{B8C2A15F-3807-4F18-9112-2FBA5166E4C4}"/>
    <dgm:cxn modelId="{4B1F7580-10B6-4AEF-BBC2-A495951E3D37}" srcId="{8318EFB7-B871-4BF8-A534-B2DF00F1D8E1}" destId="{0676D632-C359-4655-BF2E-5890103BCE4B}" srcOrd="2" destOrd="0" parTransId="{B3808CB9-3496-4D08-A735-316B2BBC7117}" sibTransId="{69708E57-9DF5-416D-951B-3A0C63B315C3}"/>
    <dgm:cxn modelId="{F85BBB8B-CE9E-47B6-88B5-1A0B109282DE}" type="presOf" srcId="{1EDC5694-F8E6-4857-A115-08C0B2B26E7C}" destId="{A37A7DF3-548E-46A4-A0C3-F99CA98A56D2}" srcOrd="0" destOrd="0" presId="urn:microsoft.com/office/officeart/2005/8/layout/vList2"/>
    <dgm:cxn modelId="{BCBC7F8C-1A0C-4C00-A244-7C14140C3D9E}" type="presOf" srcId="{1AA9402B-E014-4113-8964-50CC16B6F133}" destId="{429B0586-44F7-48E0-8B09-D48BBB076545}" srcOrd="0" destOrd="0" presId="urn:microsoft.com/office/officeart/2005/8/layout/vList2"/>
    <dgm:cxn modelId="{7AA365AD-3EF3-4CDE-9886-AED2624E7A8C}" srcId="{8318EFB7-B871-4BF8-A534-B2DF00F1D8E1}" destId="{1690ED2E-1947-4971-AECE-A3CDCEBEA89D}" srcOrd="4" destOrd="0" parTransId="{0E08B264-95E3-41B0-BC4F-C43EDB78773B}" sibTransId="{F0BD571F-0D8D-4ADF-B2C1-F113130E013F}"/>
    <dgm:cxn modelId="{6DAC19DA-2006-4420-A7EF-CA422C3FD6E6}" type="presOf" srcId="{8318EFB7-B871-4BF8-A534-B2DF00F1D8E1}" destId="{1BC6A28F-4ED9-4F87-8255-99E40A5F692B}" srcOrd="0" destOrd="0" presId="urn:microsoft.com/office/officeart/2005/8/layout/vList2"/>
    <dgm:cxn modelId="{6C5DA6E3-B1A3-42BA-BC8F-44E01575FC5F}" srcId="{8318EFB7-B871-4BF8-A534-B2DF00F1D8E1}" destId="{1AA9402B-E014-4113-8964-50CC16B6F133}" srcOrd="5" destOrd="0" parTransId="{EAE60199-F2D1-44FD-B9E0-414898D1A718}" sibTransId="{B53D1641-E85F-40C5-8B1E-B2FE01762960}"/>
    <dgm:cxn modelId="{F84087E5-4395-4EE0-8CAE-800564579BAD}" type="presOf" srcId="{183CF988-89D2-4D6B-8BDE-8D1EAE3C2DCB}" destId="{94687D04-9177-45B2-B593-5EF6CE29D99D}" srcOrd="0" destOrd="0" presId="urn:microsoft.com/office/officeart/2005/8/layout/vList2"/>
    <dgm:cxn modelId="{F833CAED-7F26-477E-B53F-30A8A947CF6E}" type="presOf" srcId="{1690ED2E-1947-4971-AECE-A3CDCEBEA89D}" destId="{686EC895-987C-4AB3-B78E-5D43B1B8AEA3}" srcOrd="0" destOrd="0" presId="urn:microsoft.com/office/officeart/2005/8/layout/vList2"/>
    <dgm:cxn modelId="{E77945F4-A29D-47F7-A34C-1E3C9D38A3CF}" type="presOf" srcId="{FDB52E3B-8C12-4DAD-A54A-B58A997F4FA0}" destId="{A4418550-419F-4555-AEEB-77B22A1ECB22}" srcOrd="0" destOrd="0" presId="urn:microsoft.com/office/officeart/2005/8/layout/vList2"/>
    <dgm:cxn modelId="{F6990EEB-71C5-4C85-ADC4-38696D0828A1}" type="presParOf" srcId="{1BC6A28F-4ED9-4F87-8255-99E40A5F692B}" destId="{A4418550-419F-4555-AEEB-77B22A1ECB22}" srcOrd="0" destOrd="0" presId="urn:microsoft.com/office/officeart/2005/8/layout/vList2"/>
    <dgm:cxn modelId="{BBA64018-527E-45EA-B6DD-8A8CEC9EAED7}" type="presParOf" srcId="{1BC6A28F-4ED9-4F87-8255-99E40A5F692B}" destId="{9FCB717A-4AFC-4C89-95A0-C04B95A97DD9}" srcOrd="1" destOrd="0" presId="urn:microsoft.com/office/officeart/2005/8/layout/vList2"/>
    <dgm:cxn modelId="{689C25DA-A708-4D23-AE91-845B30BFA3B0}" type="presParOf" srcId="{1BC6A28F-4ED9-4F87-8255-99E40A5F692B}" destId="{94687D04-9177-45B2-B593-5EF6CE29D99D}" srcOrd="2" destOrd="0" presId="urn:microsoft.com/office/officeart/2005/8/layout/vList2"/>
    <dgm:cxn modelId="{C37E6A1A-E3D4-484A-A04E-364009082E55}" type="presParOf" srcId="{1BC6A28F-4ED9-4F87-8255-99E40A5F692B}" destId="{0947CB29-E88D-4EAC-B823-B95EF93088F6}" srcOrd="3" destOrd="0" presId="urn:microsoft.com/office/officeart/2005/8/layout/vList2"/>
    <dgm:cxn modelId="{8996712F-D610-4203-8187-3F327B9C5ACA}" type="presParOf" srcId="{1BC6A28F-4ED9-4F87-8255-99E40A5F692B}" destId="{6CB85A3B-02DA-42E6-8AF2-BAF2BBF72536}" srcOrd="4" destOrd="0" presId="urn:microsoft.com/office/officeart/2005/8/layout/vList2"/>
    <dgm:cxn modelId="{4C085ACD-4063-4B43-98A8-8345C0F8BC85}" type="presParOf" srcId="{1BC6A28F-4ED9-4F87-8255-99E40A5F692B}" destId="{7B370098-E9A1-4852-8AA4-29068CE1C9DD}" srcOrd="5" destOrd="0" presId="urn:microsoft.com/office/officeart/2005/8/layout/vList2"/>
    <dgm:cxn modelId="{23FF75BB-9728-42A0-907F-EA308030BE3C}" type="presParOf" srcId="{1BC6A28F-4ED9-4F87-8255-99E40A5F692B}" destId="{A37A7DF3-548E-46A4-A0C3-F99CA98A56D2}" srcOrd="6" destOrd="0" presId="urn:microsoft.com/office/officeart/2005/8/layout/vList2"/>
    <dgm:cxn modelId="{E996BD20-2831-42F0-A180-8219898FED6C}" type="presParOf" srcId="{1BC6A28F-4ED9-4F87-8255-99E40A5F692B}" destId="{3B78BCF2-B2D2-4BD7-A5F3-11B2DFD2A910}" srcOrd="7" destOrd="0" presId="urn:microsoft.com/office/officeart/2005/8/layout/vList2"/>
    <dgm:cxn modelId="{1FFD9C2A-CEB4-4682-9AF4-0EEA418FFAA0}" type="presParOf" srcId="{1BC6A28F-4ED9-4F87-8255-99E40A5F692B}" destId="{686EC895-987C-4AB3-B78E-5D43B1B8AEA3}" srcOrd="8" destOrd="0" presId="urn:microsoft.com/office/officeart/2005/8/layout/vList2"/>
    <dgm:cxn modelId="{DBE75340-F9F3-4621-B40B-60FCB83FCA07}" type="presParOf" srcId="{1BC6A28F-4ED9-4F87-8255-99E40A5F692B}" destId="{0A759DAA-0149-4CFA-9433-634B03B22B57}" srcOrd="9" destOrd="0" presId="urn:microsoft.com/office/officeart/2005/8/layout/vList2"/>
    <dgm:cxn modelId="{67DB8F2E-797C-4FF2-AC28-09B89CED20AE}" type="presParOf" srcId="{1BC6A28F-4ED9-4F87-8255-99E40A5F692B}" destId="{429B0586-44F7-48E0-8B09-D48BBB0765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48907F-9374-4E57-9B71-B6282122524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16AB9E-5844-4DD1-8633-063AC7F4318B}">
      <dgm:prSet/>
      <dgm:spPr/>
      <dgm:t>
        <a:bodyPr/>
        <a:lstStyle/>
        <a:p>
          <a:r>
            <a:rPr lang="en-US"/>
            <a:t>Study skills </a:t>
          </a:r>
        </a:p>
      </dgm:t>
    </dgm:pt>
    <dgm:pt modelId="{FC42C197-070E-4D37-B48D-CC3510DE06E1}" type="parTrans" cxnId="{D00F8B3F-90AF-46A9-BC69-30B2FDC0DAED}">
      <dgm:prSet/>
      <dgm:spPr/>
      <dgm:t>
        <a:bodyPr/>
        <a:lstStyle/>
        <a:p>
          <a:endParaRPr lang="en-US"/>
        </a:p>
      </dgm:t>
    </dgm:pt>
    <dgm:pt modelId="{35106D9C-346C-40C7-B24F-905B1BF9F2CA}" type="sibTrans" cxnId="{D00F8B3F-90AF-46A9-BC69-30B2FDC0DAED}">
      <dgm:prSet/>
      <dgm:spPr/>
      <dgm:t>
        <a:bodyPr/>
        <a:lstStyle/>
        <a:p>
          <a:endParaRPr lang="en-US"/>
        </a:p>
      </dgm:t>
    </dgm:pt>
    <dgm:pt modelId="{B8FD7F31-5FBD-4FEA-93D8-B7CE4E7D5172}">
      <dgm:prSet/>
      <dgm:spPr/>
      <dgm:t>
        <a:bodyPr/>
        <a:lstStyle/>
        <a:p>
          <a:r>
            <a:rPr lang="en-US"/>
            <a:t>Time Management</a:t>
          </a:r>
        </a:p>
      </dgm:t>
    </dgm:pt>
    <dgm:pt modelId="{CE516652-692E-4B14-A843-159A9280F03F}" type="parTrans" cxnId="{A624B2A5-F7CE-4D60-ACAE-382D811F8310}">
      <dgm:prSet/>
      <dgm:spPr/>
      <dgm:t>
        <a:bodyPr/>
        <a:lstStyle/>
        <a:p>
          <a:endParaRPr lang="en-US"/>
        </a:p>
      </dgm:t>
    </dgm:pt>
    <dgm:pt modelId="{16B1E5C6-2099-4E1A-B838-F9736D4FEF9A}" type="sibTrans" cxnId="{A624B2A5-F7CE-4D60-ACAE-382D811F8310}">
      <dgm:prSet/>
      <dgm:spPr/>
      <dgm:t>
        <a:bodyPr/>
        <a:lstStyle/>
        <a:p>
          <a:endParaRPr lang="en-US"/>
        </a:p>
      </dgm:t>
    </dgm:pt>
    <dgm:pt modelId="{40E77018-3CCF-4D4E-B37C-918B27A93C28}">
      <dgm:prSet/>
      <dgm:spPr/>
      <dgm:t>
        <a:bodyPr/>
        <a:lstStyle/>
        <a:p>
          <a:r>
            <a:rPr lang="en-US"/>
            <a:t>Communication skills</a:t>
          </a:r>
        </a:p>
      </dgm:t>
    </dgm:pt>
    <dgm:pt modelId="{5BEEFBF3-92AA-49FF-8DE9-F56AC5C94686}" type="parTrans" cxnId="{9EFE6B2B-BD86-48B7-BF18-A716CB2ACF05}">
      <dgm:prSet/>
      <dgm:spPr/>
      <dgm:t>
        <a:bodyPr/>
        <a:lstStyle/>
        <a:p>
          <a:endParaRPr lang="en-US"/>
        </a:p>
      </dgm:t>
    </dgm:pt>
    <dgm:pt modelId="{45B72F2C-F1DC-49EC-BA60-EA45B90684D8}" type="sibTrans" cxnId="{9EFE6B2B-BD86-48B7-BF18-A716CB2ACF05}">
      <dgm:prSet/>
      <dgm:spPr/>
      <dgm:t>
        <a:bodyPr/>
        <a:lstStyle/>
        <a:p>
          <a:endParaRPr lang="en-US"/>
        </a:p>
      </dgm:t>
    </dgm:pt>
    <dgm:pt modelId="{F968A81F-E4D9-4F9C-BB97-6D326DD1282B}">
      <dgm:prSet/>
      <dgm:spPr/>
      <dgm:t>
        <a:bodyPr/>
        <a:lstStyle/>
        <a:p>
          <a:r>
            <a:rPr lang="en-US"/>
            <a:t>Adaptability especially when uncomfortable</a:t>
          </a:r>
        </a:p>
      </dgm:t>
    </dgm:pt>
    <dgm:pt modelId="{8B736227-EB27-408A-9C64-1AB6CCEB60D0}" type="parTrans" cxnId="{40C0B6A8-F17B-4A18-AE55-762AFF508ECD}">
      <dgm:prSet/>
      <dgm:spPr/>
      <dgm:t>
        <a:bodyPr/>
        <a:lstStyle/>
        <a:p>
          <a:endParaRPr lang="en-US"/>
        </a:p>
      </dgm:t>
    </dgm:pt>
    <dgm:pt modelId="{C9742480-9916-4C4A-A8B2-858D8ACE4F03}" type="sibTrans" cxnId="{40C0B6A8-F17B-4A18-AE55-762AFF508ECD}">
      <dgm:prSet/>
      <dgm:spPr/>
      <dgm:t>
        <a:bodyPr/>
        <a:lstStyle/>
        <a:p>
          <a:endParaRPr lang="en-US"/>
        </a:p>
      </dgm:t>
    </dgm:pt>
    <dgm:pt modelId="{1DE53449-3142-4F61-AFDB-C0770C413FE1}">
      <dgm:prSet/>
      <dgm:spPr/>
      <dgm:t>
        <a:bodyPr/>
        <a:lstStyle/>
        <a:p>
          <a:r>
            <a:rPr lang="en-US"/>
            <a:t>Critical thinking</a:t>
          </a:r>
        </a:p>
      </dgm:t>
    </dgm:pt>
    <dgm:pt modelId="{F24452AC-FD77-4DF6-A1E5-E9E96FEDFD88}" type="parTrans" cxnId="{B567771A-9EC8-417F-B1E8-CF2F7020DA75}">
      <dgm:prSet/>
      <dgm:spPr/>
      <dgm:t>
        <a:bodyPr/>
        <a:lstStyle/>
        <a:p>
          <a:endParaRPr lang="en-US"/>
        </a:p>
      </dgm:t>
    </dgm:pt>
    <dgm:pt modelId="{A933C9AA-B660-48DE-9192-A47878DD4990}" type="sibTrans" cxnId="{B567771A-9EC8-417F-B1E8-CF2F7020DA75}">
      <dgm:prSet/>
      <dgm:spPr/>
      <dgm:t>
        <a:bodyPr/>
        <a:lstStyle/>
        <a:p>
          <a:endParaRPr lang="en-US"/>
        </a:p>
      </dgm:t>
    </dgm:pt>
    <dgm:pt modelId="{50ACEE6C-22B2-481F-9351-F343606CD44B}">
      <dgm:prSet/>
      <dgm:spPr/>
      <dgm:t>
        <a:bodyPr/>
        <a:lstStyle/>
        <a:p>
          <a:r>
            <a:rPr lang="en-US" dirty="0"/>
            <a:t>Collaboration/Team Work</a:t>
          </a:r>
        </a:p>
      </dgm:t>
    </dgm:pt>
    <dgm:pt modelId="{6F05E1AD-2E3A-42A7-9962-A56627280B51}" type="parTrans" cxnId="{494EAAC7-0C2E-431E-8E8C-D6C9EE37FBE6}">
      <dgm:prSet/>
      <dgm:spPr/>
      <dgm:t>
        <a:bodyPr/>
        <a:lstStyle/>
        <a:p>
          <a:endParaRPr lang="en-US"/>
        </a:p>
      </dgm:t>
    </dgm:pt>
    <dgm:pt modelId="{3169F15D-0E86-4DE2-96DC-B45BC742330D}" type="sibTrans" cxnId="{494EAAC7-0C2E-431E-8E8C-D6C9EE37FBE6}">
      <dgm:prSet/>
      <dgm:spPr/>
      <dgm:t>
        <a:bodyPr/>
        <a:lstStyle/>
        <a:p>
          <a:endParaRPr lang="en-US"/>
        </a:p>
      </dgm:t>
    </dgm:pt>
    <dgm:pt modelId="{03EC01DD-1EFB-43EB-A174-AF24B89605DB}">
      <dgm:prSet/>
      <dgm:spPr/>
      <dgm:t>
        <a:bodyPr/>
        <a:lstStyle/>
        <a:p>
          <a:r>
            <a:rPr lang="en-US"/>
            <a:t>Goal Setting</a:t>
          </a:r>
        </a:p>
      </dgm:t>
    </dgm:pt>
    <dgm:pt modelId="{7EDE2EC3-CF24-42B8-993F-F7456A3E535F}" type="parTrans" cxnId="{D9BB8624-58B5-4617-8370-8C5C92EEC64D}">
      <dgm:prSet/>
      <dgm:spPr/>
      <dgm:t>
        <a:bodyPr/>
        <a:lstStyle/>
        <a:p>
          <a:endParaRPr lang="en-US"/>
        </a:p>
      </dgm:t>
    </dgm:pt>
    <dgm:pt modelId="{F57B2D19-BEFF-43BF-AE39-E1DF06D6D53F}" type="sibTrans" cxnId="{D9BB8624-58B5-4617-8370-8C5C92EEC64D}">
      <dgm:prSet/>
      <dgm:spPr/>
      <dgm:t>
        <a:bodyPr/>
        <a:lstStyle/>
        <a:p>
          <a:endParaRPr lang="en-US"/>
        </a:p>
      </dgm:t>
    </dgm:pt>
    <dgm:pt modelId="{671C3149-3C99-4B1E-9C03-16FCE649904F}">
      <dgm:prSet/>
      <dgm:spPr/>
      <dgm:t>
        <a:bodyPr/>
        <a:lstStyle/>
        <a:p>
          <a:r>
            <a:rPr lang="en-US"/>
            <a:t>Digital Literacy</a:t>
          </a:r>
        </a:p>
      </dgm:t>
    </dgm:pt>
    <dgm:pt modelId="{6240D153-5668-44DC-A749-D7814E00B03E}" type="parTrans" cxnId="{C29234EC-A4DD-4D58-81ED-420EBA5A610E}">
      <dgm:prSet/>
      <dgm:spPr/>
      <dgm:t>
        <a:bodyPr/>
        <a:lstStyle/>
        <a:p>
          <a:endParaRPr lang="en-US"/>
        </a:p>
      </dgm:t>
    </dgm:pt>
    <dgm:pt modelId="{76C93E2F-4BBD-48D1-8AC0-001F604B0D02}" type="sibTrans" cxnId="{C29234EC-A4DD-4D58-81ED-420EBA5A610E}">
      <dgm:prSet/>
      <dgm:spPr/>
      <dgm:t>
        <a:bodyPr/>
        <a:lstStyle/>
        <a:p>
          <a:endParaRPr lang="en-US"/>
        </a:p>
      </dgm:t>
    </dgm:pt>
    <dgm:pt modelId="{D18379B0-5AFC-410C-8B81-D3E2D3D3830D}">
      <dgm:prSet/>
      <dgm:spPr/>
      <dgm:t>
        <a:bodyPr/>
        <a:lstStyle/>
        <a:p>
          <a:r>
            <a:rPr lang="en-US"/>
            <a:t>Resilience</a:t>
          </a:r>
        </a:p>
      </dgm:t>
    </dgm:pt>
    <dgm:pt modelId="{0A3CA706-00CB-4342-BDAE-739B46C96ECF}" type="parTrans" cxnId="{6032243C-E323-45D1-9E21-EB31991DA51B}">
      <dgm:prSet/>
      <dgm:spPr/>
      <dgm:t>
        <a:bodyPr/>
        <a:lstStyle/>
        <a:p>
          <a:endParaRPr lang="en-US"/>
        </a:p>
      </dgm:t>
    </dgm:pt>
    <dgm:pt modelId="{62C36C09-BB47-413D-B1D3-A06A802852E4}" type="sibTrans" cxnId="{6032243C-E323-45D1-9E21-EB31991DA51B}">
      <dgm:prSet/>
      <dgm:spPr/>
      <dgm:t>
        <a:bodyPr/>
        <a:lstStyle/>
        <a:p>
          <a:endParaRPr lang="en-US"/>
        </a:p>
      </dgm:t>
    </dgm:pt>
    <dgm:pt modelId="{5E959F7C-C1CC-46E6-BC0C-FEFDFE3903BA}">
      <dgm:prSet/>
      <dgm:spPr/>
      <dgm:t>
        <a:bodyPr/>
        <a:lstStyle/>
        <a:p>
          <a:r>
            <a:rPr lang="en-US"/>
            <a:t>Problem-Solving</a:t>
          </a:r>
        </a:p>
      </dgm:t>
    </dgm:pt>
    <dgm:pt modelId="{CDBFB307-BC12-4766-94F7-0E9C09A2450A}" type="parTrans" cxnId="{21725B03-EDA3-4B96-B6B3-7FF8B936DAA2}">
      <dgm:prSet/>
      <dgm:spPr/>
      <dgm:t>
        <a:bodyPr/>
        <a:lstStyle/>
        <a:p>
          <a:endParaRPr lang="en-US"/>
        </a:p>
      </dgm:t>
    </dgm:pt>
    <dgm:pt modelId="{61098168-E6B8-46BA-B678-C43A8051ACFF}" type="sibTrans" cxnId="{21725B03-EDA3-4B96-B6B3-7FF8B936DAA2}">
      <dgm:prSet/>
      <dgm:spPr/>
      <dgm:t>
        <a:bodyPr/>
        <a:lstStyle/>
        <a:p>
          <a:endParaRPr lang="en-US"/>
        </a:p>
      </dgm:t>
    </dgm:pt>
    <dgm:pt modelId="{4B73C040-278E-4B12-8539-AE8837BEA360}" type="pres">
      <dgm:prSet presAssocID="{4048907F-9374-4E57-9B71-B62821225242}" presName="Name0" presStyleCnt="0">
        <dgm:presLayoutVars>
          <dgm:dir/>
          <dgm:resizeHandles val="exact"/>
        </dgm:presLayoutVars>
      </dgm:prSet>
      <dgm:spPr/>
    </dgm:pt>
    <dgm:pt modelId="{AF03CBC8-23C6-45D6-BE29-D68708C39CBA}" type="pres">
      <dgm:prSet presAssocID="{4048907F-9374-4E57-9B71-B62821225242}" presName="cycle" presStyleCnt="0"/>
      <dgm:spPr/>
    </dgm:pt>
    <dgm:pt modelId="{4D07CB0F-19C9-4144-8985-0E89659791A1}" type="pres">
      <dgm:prSet presAssocID="{FB16AB9E-5844-4DD1-8633-063AC7F4318B}" presName="nodeFirstNode" presStyleLbl="node1" presStyleIdx="0" presStyleCnt="10">
        <dgm:presLayoutVars>
          <dgm:bulletEnabled val="1"/>
        </dgm:presLayoutVars>
      </dgm:prSet>
      <dgm:spPr/>
    </dgm:pt>
    <dgm:pt modelId="{113D5D29-34A2-406C-BD74-BE42B023F20B}" type="pres">
      <dgm:prSet presAssocID="{35106D9C-346C-40C7-B24F-905B1BF9F2CA}" presName="sibTransFirstNode" presStyleLbl="bgShp" presStyleIdx="0" presStyleCnt="1"/>
      <dgm:spPr/>
    </dgm:pt>
    <dgm:pt modelId="{78398179-9B59-48F8-8B76-DE9E6A6B6C27}" type="pres">
      <dgm:prSet presAssocID="{B8FD7F31-5FBD-4FEA-93D8-B7CE4E7D5172}" presName="nodeFollowingNodes" presStyleLbl="node1" presStyleIdx="1" presStyleCnt="10">
        <dgm:presLayoutVars>
          <dgm:bulletEnabled val="1"/>
        </dgm:presLayoutVars>
      </dgm:prSet>
      <dgm:spPr/>
    </dgm:pt>
    <dgm:pt modelId="{71CE08BD-BCB9-447A-A84B-3CA3EF4B954C}" type="pres">
      <dgm:prSet presAssocID="{40E77018-3CCF-4D4E-B37C-918B27A93C28}" presName="nodeFollowingNodes" presStyleLbl="node1" presStyleIdx="2" presStyleCnt="10">
        <dgm:presLayoutVars>
          <dgm:bulletEnabled val="1"/>
        </dgm:presLayoutVars>
      </dgm:prSet>
      <dgm:spPr/>
    </dgm:pt>
    <dgm:pt modelId="{5A4D654D-059C-4F3D-8EDB-8665DE0EFA8D}" type="pres">
      <dgm:prSet presAssocID="{F968A81F-E4D9-4F9C-BB97-6D326DD1282B}" presName="nodeFollowingNodes" presStyleLbl="node1" presStyleIdx="3" presStyleCnt="10">
        <dgm:presLayoutVars>
          <dgm:bulletEnabled val="1"/>
        </dgm:presLayoutVars>
      </dgm:prSet>
      <dgm:spPr/>
    </dgm:pt>
    <dgm:pt modelId="{904E9CE7-7F07-460C-859A-95288E0B0541}" type="pres">
      <dgm:prSet presAssocID="{1DE53449-3142-4F61-AFDB-C0770C413FE1}" presName="nodeFollowingNodes" presStyleLbl="node1" presStyleIdx="4" presStyleCnt="10">
        <dgm:presLayoutVars>
          <dgm:bulletEnabled val="1"/>
        </dgm:presLayoutVars>
      </dgm:prSet>
      <dgm:spPr/>
    </dgm:pt>
    <dgm:pt modelId="{0AA3391F-3F0A-4E21-9422-D8AFE52249CF}" type="pres">
      <dgm:prSet presAssocID="{50ACEE6C-22B2-481F-9351-F343606CD44B}" presName="nodeFollowingNodes" presStyleLbl="node1" presStyleIdx="5" presStyleCnt="10">
        <dgm:presLayoutVars>
          <dgm:bulletEnabled val="1"/>
        </dgm:presLayoutVars>
      </dgm:prSet>
      <dgm:spPr/>
    </dgm:pt>
    <dgm:pt modelId="{17595129-509D-46D6-A35C-293E4F852ECE}" type="pres">
      <dgm:prSet presAssocID="{03EC01DD-1EFB-43EB-A174-AF24B89605DB}" presName="nodeFollowingNodes" presStyleLbl="node1" presStyleIdx="6" presStyleCnt="10">
        <dgm:presLayoutVars>
          <dgm:bulletEnabled val="1"/>
        </dgm:presLayoutVars>
      </dgm:prSet>
      <dgm:spPr/>
    </dgm:pt>
    <dgm:pt modelId="{EB6DAB14-1040-4BB1-8F95-9606E8076B5F}" type="pres">
      <dgm:prSet presAssocID="{671C3149-3C99-4B1E-9C03-16FCE649904F}" presName="nodeFollowingNodes" presStyleLbl="node1" presStyleIdx="7" presStyleCnt="10">
        <dgm:presLayoutVars>
          <dgm:bulletEnabled val="1"/>
        </dgm:presLayoutVars>
      </dgm:prSet>
      <dgm:spPr/>
    </dgm:pt>
    <dgm:pt modelId="{9501112C-1FE1-42B9-BAE0-32FB25926556}" type="pres">
      <dgm:prSet presAssocID="{D18379B0-5AFC-410C-8B81-D3E2D3D3830D}" presName="nodeFollowingNodes" presStyleLbl="node1" presStyleIdx="8" presStyleCnt="10">
        <dgm:presLayoutVars>
          <dgm:bulletEnabled val="1"/>
        </dgm:presLayoutVars>
      </dgm:prSet>
      <dgm:spPr/>
    </dgm:pt>
    <dgm:pt modelId="{CE02ED24-077B-40F8-8D88-C6151FF6475B}" type="pres">
      <dgm:prSet presAssocID="{5E959F7C-C1CC-46E6-BC0C-FEFDFE3903BA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21725B03-EDA3-4B96-B6B3-7FF8B936DAA2}" srcId="{4048907F-9374-4E57-9B71-B62821225242}" destId="{5E959F7C-C1CC-46E6-BC0C-FEFDFE3903BA}" srcOrd="9" destOrd="0" parTransId="{CDBFB307-BC12-4766-94F7-0E9C09A2450A}" sibTransId="{61098168-E6B8-46BA-B678-C43A8051ACFF}"/>
    <dgm:cxn modelId="{B567771A-9EC8-417F-B1E8-CF2F7020DA75}" srcId="{4048907F-9374-4E57-9B71-B62821225242}" destId="{1DE53449-3142-4F61-AFDB-C0770C413FE1}" srcOrd="4" destOrd="0" parTransId="{F24452AC-FD77-4DF6-A1E5-E9E96FEDFD88}" sibTransId="{A933C9AA-B660-48DE-9192-A47878DD4990}"/>
    <dgm:cxn modelId="{D9BB8624-58B5-4617-8370-8C5C92EEC64D}" srcId="{4048907F-9374-4E57-9B71-B62821225242}" destId="{03EC01DD-1EFB-43EB-A174-AF24B89605DB}" srcOrd="6" destOrd="0" parTransId="{7EDE2EC3-CF24-42B8-993F-F7456A3E535F}" sibTransId="{F57B2D19-BEFF-43BF-AE39-E1DF06D6D53F}"/>
    <dgm:cxn modelId="{9EFE6B2B-BD86-48B7-BF18-A716CB2ACF05}" srcId="{4048907F-9374-4E57-9B71-B62821225242}" destId="{40E77018-3CCF-4D4E-B37C-918B27A93C28}" srcOrd="2" destOrd="0" parTransId="{5BEEFBF3-92AA-49FF-8DE9-F56AC5C94686}" sibTransId="{45B72F2C-F1DC-49EC-BA60-EA45B90684D8}"/>
    <dgm:cxn modelId="{9EF80937-9FFB-4681-8187-4F2CA5F4DA16}" type="presOf" srcId="{B8FD7F31-5FBD-4FEA-93D8-B7CE4E7D5172}" destId="{78398179-9B59-48F8-8B76-DE9E6A6B6C27}" srcOrd="0" destOrd="0" presId="urn:microsoft.com/office/officeart/2005/8/layout/cycle3"/>
    <dgm:cxn modelId="{6032243C-E323-45D1-9E21-EB31991DA51B}" srcId="{4048907F-9374-4E57-9B71-B62821225242}" destId="{D18379B0-5AFC-410C-8B81-D3E2D3D3830D}" srcOrd="8" destOrd="0" parTransId="{0A3CA706-00CB-4342-BDAE-739B46C96ECF}" sibTransId="{62C36C09-BB47-413D-B1D3-A06A802852E4}"/>
    <dgm:cxn modelId="{D00F8B3F-90AF-46A9-BC69-30B2FDC0DAED}" srcId="{4048907F-9374-4E57-9B71-B62821225242}" destId="{FB16AB9E-5844-4DD1-8633-063AC7F4318B}" srcOrd="0" destOrd="0" parTransId="{FC42C197-070E-4D37-B48D-CC3510DE06E1}" sibTransId="{35106D9C-346C-40C7-B24F-905B1BF9F2CA}"/>
    <dgm:cxn modelId="{A8BD8844-462F-4F03-B298-58062A5E62FE}" type="presOf" srcId="{D18379B0-5AFC-410C-8B81-D3E2D3D3830D}" destId="{9501112C-1FE1-42B9-BAE0-32FB25926556}" srcOrd="0" destOrd="0" presId="urn:microsoft.com/office/officeart/2005/8/layout/cycle3"/>
    <dgm:cxn modelId="{D164E864-4F33-4BD0-8482-4540CA933E12}" type="presOf" srcId="{4048907F-9374-4E57-9B71-B62821225242}" destId="{4B73C040-278E-4B12-8539-AE8837BEA360}" srcOrd="0" destOrd="0" presId="urn:microsoft.com/office/officeart/2005/8/layout/cycle3"/>
    <dgm:cxn modelId="{8736306B-5DD5-42EA-BC2A-441C1B00E1B8}" type="presOf" srcId="{50ACEE6C-22B2-481F-9351-F343606CD44B}" destId="{0AA3391F-3F0A-4E21-9422-D8AFE52249CF}" srcOrd="0" destOrd="0" presId="urn:microsoft.com/office/officeart/2005/8/layout/cycle3"/>
    <dgm:cxn modelId="{838C9F59-88A4-4EE7-BE2D-A9B296F2D8B5}" type="presOf" srcId="{671C3149-3C99-4B1E-9C03-16FCE649904F}" destId="{EB6DAB14-1040-4BB1-8F95-9606E8076B5F}" srcOrd="0" destOrd="0" presId="urn:microsoft.com/office/officeart/2005/8/layout/cycle3"/>
    <dgm:cxn modelId="{54FF187C-CC20-4D01-89C8-6D6483D8E88F}" type="presOf" srcId="{FB16AB9E-5844-4DD1-8633-063AC7F4318B}" destId="{4D07CB0F-19C9-4144-8985-0E89659791A1}" srcOrd="0" destOrd="0" presId="urn:microsoft.com/office/officeart/2005/8/layout/cycle3"/>
    <dgm:cxn modelId="{3D8C788C-F3C9-430B-BC45-F7569181F266}" type="presOf" srcId="{40E77018-3CCF-4D4E-B37C-918B27A93C28}" destId="{71CE08BD-BCB9-447A-A84B-3CA3EF4B954C}" srcOrd="0" destOrd="0" presId="urn:microsoft.com/office/officeart/2005/8/layout/cycle3"/>
    <dgm:cxn modelId="{3278C697-7C7A-45E0-B1FF-2A477B30C121}" type="presOf" srcId="{F968A81F-E4D9-4F9C-BB97-6D326DD1282B}" destId="{5A4D654D-059C-4F3D-8EDB-8665DE0EFA8D}" srcOrd="0" destOrd="0" presId="urn:microsoft.com/office/officeart/2005/8/layout/cycle3"/>
    <dgm:cxn modelId="{A624B2A5-F7CE-4D60-ACAE-382D811F8310}" srcId="{4048907F-9374-4E57-9B71-B62821225242}" destId="{B8FD7F31-5FBD-4FEA-93D8-B7CE4E7D5172}" srcOrd="1" destOrd="0" parTransId="{CE516652-692E-4B14-A843-159A9280F03F}" sibTransId="{16B1E5C6-2099-4E1A-B838-F9736D4FEF9A}"/>
    <dgm:cxn modelId="{40C0B6A8-F17B-4A18-AE55-762AFF508ECD}" srcId="{4048907F-9374-4E57-9B71-B62821225242}" destId="{F968A81F-E4D9-4F9C-BB97-6D326DD1282B}" srcOrd="3" destOrd="0" parTransId="{8B736227-EB27-408A-9C64-1AB6CCEB60D0}" sibTransId="{C9742480-9916-4C4A-A8B2-858D8ACE4F03}"/>
    <dgm:cxn modelId="{984518C3-FA19-4723-BD90-4ED45E858FAE}" type="presOf" srcId="{35106D9C-346C-40C7-B24F-905B1BF9F2CA}" destId="{113D5D29-34A2-406C-BD74-BE42B023F20B}" srcOrd="0" destOrd="0" presId="urn:microsoft.com/office/officeart/2005/8/layout/cycle3"/>
    <dgm:cxn modelId="{B56D1EC7-9022-49B7-B123-D5910E40D086}" type="presOf" srcId="{1DE53449-3142-4F61-AFDB-C0770C413FE1}" destId="{904E9CE7-7F07-460C-859A-95288E0B0541}" srcOrd="0" destOrd="0" presId="urn:microsoft.com/office/officeart/2005/8/layout/cycle3"/>
    <dgm:cxn modelId="{494EAAC7-0C2E-431E-8E8C-D6C9EE37FBE6}" srcId="{4048907F-9374-4E57-9B71-B62821225242}" destId="{50ACEE6C-22B2-481F-9351-F343606CD44B}" srcOrd="5" destOrd="0" parTransId="{6F05E1AD-2E3A-42A7-9962-A56627280B51}" sibTransId="{3169F15D-0E86-4DE2-96DC-B45BC742330D}"/>
    <dgm:cxn modelId="{643589CA-022D-4473-A806-880F8BAC160E}" type="presOf" srcId="{03EC01DD-1EFB-43EB-A174-AF24B89605DB}" destId="{17595129-509D-46D6-A35C-293E4F852ECE}" srcOrd="0" destOrd="0" presId="urn:microsoft.com/office/officeart/2005/8/layout/cycle3"/>
    <dgm:cxn modelId="{FCBE0DCF-0264-4978-8678-2FA17C149FE9}" type="presOf" srcId="{5E959F7C-C1CC-46E6-BC0C-FEFDFE3903BA}" destId="{CE02ED24-077B-40F8-8D88-C6151FF6475B}" srcOrd="0" destOrd="0" presId="urn:microsoft.com/office/officeart/2005/8/layout/cycle3"/>
    <dgm:cxn modelId="{C29234EC-A4DD-4D58-81ED-420EBA5A610E}" srcId="{4048907F-9374-4E57-9B71-B62821225242}" destId="{671C3149-3C99-4B1E-9C03-16FCE649904F}" srcOrd="7" destOrd="0" parTransId="{6240D153-5668-44DC-A749-D7814E00B03E}" sibTransId="{76C93E2F-4BBD-48D1-8AC0-001F604B0D02}"/>
    <dgm:cxn modelId="{026743B3-B267-4CBB-A10B-CE41DE693104}" type="presParOf" srcId="{4B73C040-278E-4B12-8539-AE8837BEA360}" destId="{AF03CBC8-23C6-45D6-BE29-D68708C39CBA}" srcOrd="0" destOrd="0" presId="urn:microsoft.com/office/officeart/2005/8/layout/cycle3"/>
    <dgm:cxn modelId="{DB9F14A9-11FA-4B4E-8BBF-1A902ED0D69E}" type="presParOf" srcId="{AF03CBC8-23C6-45D6-BE29-D68708C39CBA}" destId="{4D07CB0F-19C9-4144-8985-0E89659791A1}" srcOrd="0" destOrd="0" presId="urn:microsoft.com/office/officeart/2005/8/layout/cycle3"/>
    <dgm:cxn modelId="{E8B8C528-D248-42B6-9C31-5FC2EE493DD8}" type="presParOf" srcId="{AF03CBC8-23C6-45D6-BE29-D68708C39CBA}" destId="{113D5D29-34A2-406C-BD74-BE42B023F20B}" srcOrd="1" destOrd="0" presId="urn:microsoft.com/office/officeart/2005/8/layout/cycle3"/>
    <dgm:cxn modelId="{A9639840-52DC-422F-8E1C-5A1EAC5D2F14}" type="presParOf" srcId="{AF03CBC8-23C6-45D6-BE29-D68708C39CBA}" destId="{78398179-9B59-48F8-8B76-DE9E6A6B6C27}" srcOrd="2" destOrd="0" presId="urn:microsoft.com/office/officeart/2005/8/layout/cycle3"/>
    <dgm:cxn modelId="{CB23E01D-909E-40B6-A2C6-48D7EE490486}" type="presParOf" srcId="{AF03CBC8-23C6-45D6-BE29-D68708C39CBA}" destId="{71CE08BD-BCB9-447A-A84B-3CA3EF4B954C}" srcOrd="3" destOrd="0" presId="urn:microsoft.com/office/officeart/2005/8/layout/cycle3"/>
    <dgm:cxn modelId="{F604FCBC-F6C3-4BC0-AEFC-BFAAA3321761}" type="presParOf" srcId="{AF03CBC8-23C6-45D6-BE29-D68708C39CBA}" destId="{5A4D654D-059C-4F3D-8EDB-8665DE0EFA8D}" srcOrd="4" destOrd="0" presId="urn:microsoft.com/office/officeart/2005/8/layout/cycle3"/>
    <dgm:cxn modelId="{32073EF4-B22D-48DF-9B68-36AC55C51F0F}" type="presParOf" srcId="{AF03CBC8-23C6-45D6-BE29-D68708C39CBA}" destId="{904E9CE7-7F07-460C-859A-95288E0B0541}" srcOrd="5" destOrd="0" presId="urn:microsoft.com/office/officeart/2005/8/layout/cycle3"/>
    <dgm:cxn modelId="{C7AD5C0A-15DE-484D-9C71-3FE2EEE12E9B}" type="presParOf" srcId="{AF03CBC8-23C6-45D6-BE29-D68708C39CBA}" destId="{0AA3391F-3F0A-4E21-9422-D8AFE52249CF}" srcOrd="6" destOrd="0" presId="urn:microsoft.com/office/officeart/2005/8/layout/cycle3"/>
    <dgm:cxn modelId="{E2AEE4EA-1C0D-46B5-B35E-00D177A2E963}" type="presParOf" srcId="{AF03CBC8-23C6-45D6-BE29-D68708C39CBA}" destId="{17595129-509D-46D6-A35C-293E4F852ECE}" srcOrd="7" destOrd="0" presId="urn:microsoft.com/office/officeart/2005/8/layout/cycle3"/>
    <dgm:cxn modelId="{A5144462-FC2A-4C10-A3AF-C865B906D24C}" type="presParOf" srcId="{AF03CBC8-23C6-45D6-BE29-D68708C39CBA}" destId="{EB6DAB14-1040-4BB1-8F95-9606E8076B5F}" srcOrd="8" destOrd="0" presId="urn:microsoft.com/office/officeart/2005/8/layout/cycle3"/>
    <dgm:cxn modelId="{EA859815-5F0C-4CE7-88CB-008805EF2F23}" type="presParOf" srcId="{AF03CBC8-23C6-45D6-BE29-D68708C39CBA}" destId="{9501112C-1FE1-42B9-BAE0-32FB25926556}" srcOrd="9" destOrd="0" presId="urn:microsoft.com/office/officeart/2005/8/layout/cycle3"/>
    <dgm:cxn modelId="{8790891E-11DE-431C-AAB5-5CD34DF04BBA}" type="presParOf" srcId="{AF03CBC8-23C6-45D6-BE29-D68708C39CBA}" destId="{CE02ED24-077B-40F8-8D88-C6151FF6475B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67E81-55C8-433F-B80B-935180901776}">
      <dsp:nvSpPr>
        <dsp:cNvPr id="0" name=""/>
        <dsp:cNvSpPr/>
      </dsp:nvSpPr>
      <dsp:spPr>
        <a:xfrm>
          <a:off x="0" y="74193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ENGLISH</a:t>
          </a:r>
        </a:p>
      </dsp:txBody>
      <dsp:txXfrm>
        <a:off x="0" y="74193"/>
        <a:ext cx="2628900" cy="376200"/>
      </dsp:txXfrm>
    </dsp:sp>
    <dsp:sp modelId="{3B1631FA-40CC-48D5-8A14-5CB7515B9A52}">
      <dsp:nvSpPr>
        <dsp:cNvPr id="0" name=""/>
        <dsp:cNvSpPr/>
      </dsp:nvSpPr>
      <dsp:spPr>
        <a:xfrm>
          <a:off x="2628899" y="56558"/>
          <a:ext cx="525780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086B1-7F76-416E-9A73-094C67FBEB13}">
      <dsp:nvSpPr>
        <dsp:cNvPr id="0" name=""/>
        <dsp:cNvSpPr/>
      </dsp:nvSpPr>
      <dsp:spPr>
        <a:xfrm>
          <a:off x="3364991" y="56558"/>
          <a:ext cx="7150608" cy="4114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4 years</a:t>
          </a:r>
        </a:p>
      </dsp:txBody>
      <dsp:txXfrm>
        <a:off x="3364991" y="56558"/>
        <a:ext cx="7150608" cy="411468"/>
      </dsp:txXfrm>
    </dsp:sp>
    <dsp:sp modelId="{BCC4E05B-A3A7-42B1-A350-B7522208DC5B}">
      <dsp:nvSpPr>
        <dsp:cNvPr id="0" name=""/>
        <dsp:cNvSpPr/>
      </dsp:nvSpPr>
      <dsp:spPr>
        <a:xfrm>
          <a:off x="0" y="1018433"/>
          <a:ext cx="2626332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MATH</a:t>
          </a:r>
        </a:p>
      </dsp:txBody>
      <dsp:txXfrm>
        <a:off x="0" y="1018433"/>
        <a:ext cx="2626332" cy="376200"/>
      </dsp:txXfrm>
    </dsp:sp>
    <dsp:sp modelId="{A9A2986D-7CBA-49C0-951B-9613EA30F735}">
      <dsp:nvSpPr>
        <dsp:cNvPr id="0" name=""/>
        <dsp:cNvSpPr/>
      </dsp:nvSpPr>
      <dsp:spPr>
        <a:xfrm>
          <a:off x="2626332" y="536427"/>
          <a:ext cx="525266" cy="13402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E41EE-0997-4475-B8EC-EB39819190F2}">
      <dsp:nvSpPr>
        <dsp:cNvPr id="0" name=""/>
        <dsp:cNvSpPr/>
      </dsp:nvSpPr>
      <dsp:spPr>
        <a:xfrm>
          <a:off x="3361705" y="536427"/>
          <a:ext cx="7143624" cy="1340212"/>
        </a:xfrm>
        <a:prstGeom prst="rect">
          <a:avLst/>
        </a:prstGeom>
        <a:solidFill>
          <a:schemeClr val="accent3">
            <a:hueOff val="-143040"/>
            <a:satOff val="1448"/>
            <a:lumOff val="3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Algebra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Geometry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2+ Math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(</a:t>
          </a:r>
          <a:r>
            <a:rPr lang="en-US" sz="1900" i="1" kern="1200" dirty="0"/>
            <a:t>it is recommended to take Math every year for the strongest college application)</a:t>
          </a:r>
        </a:p>
      </dsp:txBody>
      <dsp:txXfrm>
        <a:off x="3361705" y="536427"/>
        <a:ext cx="7143624" cy="1340212"/>
      </dsp:txXfrm>
    </dsp:sp>
    <dsp:sp modelId="{99DD91B1-691C-4FD8-9995-0621D906582D}">
      <dsp:nvSpPr>
        <dsp:cNvPr id="0" name=""/>
        <dsp:cNvSpPr/>
      </dsp:nvSpPr>
      <dsp:spPr>
        <a:xfrm>
          <a:off x="0" y="2274215"/>
          <a:ext cx="2626332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SCIENCE</a:t>
          </a:r>
        </a:p>
      </dsp:txBody>
      <dsp:txXfrm>
        <a:off x="0" y="2274215"/>
        <a:ext cx="2626332" cy="376200"/>
      </dsp:txXfrm>
    </dsp:sp>
    <dsp:sp modelId="{E4DBE87F-CEA3-44FE-AB95-18C11448EE34}">
      <dsp:nvSpPr>
        <dsp:cNvPr id="0" name=""/>
        <dsp:cNvSpPr/>
      </dsp:nvSpPr>
      <dsp:spPr>
        <a:xfrm>
          <a:off x="2626332" y="1945040"/>
          <a:ext cx="525266" cy="1034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3819-1193-4566-BDF2-D13F685E1C64}">
      <dsp:nvSpPr>
        <dsp:cNvPr id="0" name=""/>
        <dsp:cNvSpPr/>
      </dsp:nvSpPr>
      <dsp:spPr>
        <a:xfrm>
          <a:off x="3361705" y="1945040"/>
          <a:ext cx="7143624" cy="1034550"/>
        </a:xfrm>
        <a:prstGeom prst="rect">
          <a:avLst/>
        </a:prstGeom>
        <a:solidFill>
          <a:schemeClr val="accent3">
            <a:hueOff val="-286079"/>
            <a:satOff val="2896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Biology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+2 others (Chemistry is required for most colleges)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(4 years of science is recommended for competitive colleges</a:t>
          </a:r>
          <a:r>
            <a:rPr lang="en-US" sz="1900" kern="1200" dirty="0"/>
            <a:t>)</a:t>
          </a:r>
        </a:p>
      </dsp:txBody>
      <dsp:txXfrm>
        <a:off x="3361705" y="1945040"/>
        <a:ext cx="7143624" cy="1034550"/>
      </dsp:txXfrm>
    </dsp:sp>
    <dsp:sp modelId="{C11E8580-28C9-4C72-B141-A59CC98ACEEC}">
      <dsp:nvSpPr>
        <dsp:cNvPr id="0" name=""/>
        <dsp:cNvSpPr/>
      </dsp:nvSpPr>
      <dsp:spPr>
        <a:xfrm>
          <a:off x="0" y="3529996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SOCIAL SCIENCES</a:t>
          </a:r>
        </a:p>
      </dsp:txBody>
      <dsp:txXfrm>
        <a:off x="0" y="3529996"/>
        <a:ext cx="2628900" cy="376200"/>
      </dsp:txXfrm>
    </dsp:sp>
    <dsp:sp modelId="{F65E2B00-D63C-4EB6-BAF5-8068EB74C9E6}">
      <dsp:nvSpPr>
        <dsp:cNvPr id="0" name=""/>
        <dsp:cNvSpPr/>
      </dsp:nvSpPr>
      <dsp:spPr>
        <a:xfrm>
          <a:off x="2628899" y="3047990"/>
          <a:ext cx="525780" cy="13402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A9BC8-E536-4E97-8B2D-D0B30D204E3A}">
      <dsp:nvSpPr>
        <dsp:cNvPr id="0" name=""/>
        <dsp:cNvSpPr/>
      </dsp:nvSpPr>
      <dsp:spPr>
        <a:xfrm>
          <a:off x="3364991" y="3047990"/>
          <a:ext cx="7150608" cy="1340212"/>
        </a:xfrm>
        <a:prstGeom prst="rect">
          <a:avLst/>
        </a:prstGeom>
        <a:solidFill>
          <a:schemeClr val="accent3">
            <a:hueOff val="-429119"/>
            <a:satOff val="4344"/>
            <a:lumOff val="9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World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Personal Finance(.5) </a:t>
          </a:r>
          <a:r>
            <a:rPr lang="en-US" sz="1600" i="1" kern="1200" dirty="0"/>
            <a:t>(23-24 COHORT and AFTER)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US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Government/Economics (.5/.5)</a:t>
          </a:r>
        </a:p>
      </dsp:txBody>
      <dsp:txXfrm>
        <a:off x="3364991" y="3047990"/>
        <a:ext cx="7150608" cy="1340212"/>
      </dsp:txXfrm>
    </dsp:sp>
    <dsp:sp modelId="{AC1B2E02-A4FA-442E-B304-2E2D88E1C158}">
      <dsp:nvSpPr>
        <dsp:cNvPr id="0" name=""/>
        <dsp:cNvSpPr/>
      </dsp:nvSpPr>
      <dsp:spPr>
        <a:xfrm>
          <a:off x="0" y="4456602"/>
          <a:ext cx="2628900" cy="64659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PERFORMING/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PRACTICAL ART</a:t>
          </a:r>
        </a:p>
      </dsp:txBody>
      <dsp:txXfrm>
        <a:off x="0" y="4456602"/>
        <a:ext cx="2628900" cy="646593"/>
      </dsp:txXfrm>
    </dsp:sp>
    <dsp:sp modelId="{6D9580AF-01BA-4831-9C72-2BD0D2B0694C}">
      <dsp:nvSpPr>
        <dsp:cNvPr id="0" name=""/>
        <dsp:cNvSpPr/>
      </dsp:nvSpPr>
      <dsp:spPr>
        <a:xfrm>
          <a:off x="2628899" y="4456602"/>
          <a:ext cx="525780" cy="6465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5BDB7-ED17-4CA4-9A84-DAA5FF2C82ED}">
      <dsp:nvSpPr>
        <dsp:cNvPr id="0" name=""/>
        <dsp:cNvSpPr/>
      </dsp:nvSpPr>
      <dsp:spPr>
        <a:xfrm>
          <a:off x="3364991" y="4456602"/>
          <a:ext cx="7150608" cy="646593"/>
        </a:xfrm>
        <a:prstGeom prst="rect">
          <a:avLst/>
        </a:prstGeom>
        <a:solidFill>
          <a:schemeClr val="accent3">
            <a:hueOff val="-572158"/>
            <a:satOff val="5792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One FULL CREDIT worth</a:t>
          </a:r>
        </a:p>
      </dsp:txBody>
      <dsp:txXfrm>
        <a:off x="3364991" y="4456602"/>
        <a:ext cx="7150608" cy="646593"/>
      </dsp:txXfrm>
    </dsp:sp>
    <dsp:sp modelId="{4CC8F5F6-0905-440C-AECC-6FC0FD371A28}">
      <dsp:nvSpPr>
        <dsp:cNvPr id="0" name=""/>
        <dsp:cNvSpPr/>
      </dsp:nvSpPr>
      <dsp:spPr>
        <a:xfrm>
          <a:off x="0" y="5189230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HOPE</a:t>
          </a:r>
        </a:p>
      </dsp:txBody>
      <dsp:txXfrm>
        <a:off x="0" y="5189230"/>
        <a:ext cx="2628900" cy="376200"/>
      </dsp:txXfrm>
    </dsp:sp>
    <dsp:sp modelId="{7A136E9C-9CA4-48CE-B53F-3D29F434DCC6}">
      <dsp:nvSpPr>
        <dsp:cNvPr id="0" name=""/>
        <dsp:cNvSpPr/>
      </dsp:nvSpPr>
      <dsp:spPr>
        <a:xfrm>
          <a:off x="2628899" y="5171596"/>
          <a:ext cx="525780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39ADF-FD1A-44F8-A92F-CCBFFAC33A04}">
      <dsp:nvSpPr>
        <dsp:cNvPr id="0" name=""/>
        <dsp:cNvSpPr/>
      </dsp:nvSpPr>
      <dsp:spPr>
        <a:xfrm>
          <a:off x="3364991" y="5171596"/>
          <a:ext cx="7150608" cy="411468"/>
        </a:xfrm>
        <a:prstGeom prst="rect">
          <a:avLst/>
        </a:prstGeom>
        <a:solidFill>
          <a:schemeClr val="accent3">
            <a:hueOff val="-715198"/>
            <a:satOff val="7240"/>
            <a:lumOff val="15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One FULL CREDIT worth</a:t>
          </a:r>
        </a:p>
      </dsp:txBody>
      <dsp:txXfrm>
        <a:off x="3364991" y="5171596"/>
        <a:ext cx="7150608" cy="411468"/>
      </dsp:txXfrm>
    </dsp:sp>
    <dsp:sp modelId="{E55C9960-BF2E-410B-9387-C2EC4026500A}">
      <dsp:nvSpPr>
        <dsp:cNvPr id="0" name=""/>
        <dsp:cNvSpPr/>
      </dsp:nvSpPr>
      <dsp:spPr>
        <a:xfrm>
          <a:off x="0" y="5669099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ELECTIVES</a:t>
          </a:r>
        </a:p>
      </dsp:txBody>
      <dsp:txXfrm>
        <a:off x="0" y="5669099"/>
        <a:ext cx="2628900" cy="376200"/>
      </dsp:txXfrm>
    </dsp:sp>
    <dsp:sp modelId="{D77769F3-17F4-4E73-9A13-C203D6C3D812}">
      <dsp:nvSpPr>
        <dsp:cNvPr id="0" name=""/>
        <dsp:cNvSpPr/>
      </dsp:nvSpPr>
      <dsp:spPr>
        <a:xfrm>
          <a:off x="2628899" y="5651465"/>
          <a:ext cx="525780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2105A-18EA-43B5-94E6-8F14AB554D30}">
      <dsp:nvSpPr>
        <dsp:cNvPr id="0" name=""/>
        <dsp:cNvSpPr/>
      </dsp:nvSpPr>
      <dsp:spPr>
        <a:xfrm>
          <a:off x="3364991" y="5651465"/>
          <a:ext cx="7150608" cy="411468"/>
        </a:xfrm>
        <a:prstGeom prst="rect">
          <a:avLst/>
        </a:prstGeom>
        <a:solidFill>
          <a:schemeClr val="accent3">
            <a:hueOff val="-858237"/>
            <a:satOff val="8688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7.5 FULL credits</a:t>
          </a:r>
        </a:p>
      </dsp:txBody>
      <dsp:txXfrm>
        <a:off x="3364991" y="5651465"/>
        <a:ext cx="7150608" cy="411468"/>
      </dsp:txXfrm>
    </dsp:sp>
    <dsp:sp modelId="{3AC7D281-D726-4167-AAB0-5EABC127705B}">
      <dsp:nvSpPr>
        <dsp:cNvPr id="0" name=""/>
        <dsp:cNvSpPr/>
      </dsp:nvSpPr>
      <dsp:spPr>
        <a:xfrm>
          <a:off x="0" y="6278287"/>
          <a:ext cx="2628900" cy="376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WORLD LANGUAGE</a:t>
          </a:r>
        </a:p>
      </dsp:txBody>
      <dsp:txXfrm>
        <a:off x="0" y="6278287"/>
        <a:ext cx="2628900" cy="376200"/>
      </dsp:txXfrm>
    </dsp:sp>
    <dsp:sp modelId="{07483139-9F6E-4620-BE77-6D3DD04C48B2}">
      <dsp:nvSpPr>
        <dsp:cNvPr id="0" name=""/>
        <dsp:cNvSpPr/>
      </dsp:nvSpPr>
      <dsp:spPr>
        <a:xfrm>
          <a:off x="2628899" y="6131333"/>
          <a:ext cx="525780" cy="6701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F15CC-1B1E-4823-80D2-061DC76B8342}">
      <dsp:nvSpPr>
        <dsp:cNvPr id="0" name=""/>
        <dsp:cNvSpPr/>
      </dsp:nvSpPr>
      <dsp:spPr>
        <a:xfrm>
          <a:off x="3364991" y="6131333"/>
          <a:ext cx="7150608" cy="670106"/>
        </a:xfrm>
        <a:prstGeom prst="rect">
          <a:avLst/>
        </a:prstGeom>
        <a:solidFill>
          <a:schemeClr val="accent3">
            <a:hueOff val="-1001277"/>
            <a:satOff val="10136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 dirty="0"/>
            <a:t>2 years required of same language for BRIGHT FUTURES and 4- year University admit</a:t>
          </a:r>
        </a:p>
      </dsp:txBody>
      <dsp:txXfrm>
        <a:off x="3364991" y="6131333"/>
        <a:ext cx="7150608" cy="67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A89D-BFE4-4A76-8391-E090046CF150}">
      <dsp:nvSpPr>
        <dsp:cNvPr id="0" name=""/>
        <dsp:cNvSpPr/>
      </dsp:nvSpPr>
      <dsp:spPr>
        <a:xfrm>
          <a:off x="657225" y="1133"/>
          <a:ext cx="2875359" cy="1725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Think about your course progression based on your plan for next steps</a:t>
          </a:r>
        </a:p>
      </dsp:txBody>
      <dsp:txXfrm>
        <a:off x="657225" y="1133"/>
        <a:ext cx="2875359" cy="1725215"/>
      </dsp:txXfrm>
    </dsp:sp>
    <dsp:sp modelId="{FD23F354-416E-4006-9585-FB4CF2374C4D}">
      <dsp:nvSpPr>
        <dsp:cNvPr id="0" name=""/>
        <dsp:cNvSpPr/>
      </dsp:nvSpPr>
      <dsp:spPr>
        <a:xfrm>
          <a:off x="3820120" y="1133"/>
          <a:ext cx="2875359" cy="1725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Colleges and military academies </a:t>
          </a:r>
          <a:r>
            <a:rPr lang="en-US" sz="2200" b="1" kern="1200"/>
            <a:t>expect 5 academic courses every year of high school</a:t>
          </a:r>
        </a:p>
      </dsp:txBody>
      <dsp:txXfrm>
        <a:off x="3820120" y="1133"/>
        <a:ext cx="2875359" cy="1725215"/>
      </dsp:txXfrm>
    </dsp:sp>
    <dsp:sp modelId="{B8382B1B-2477-4A4D-9E0C-02ABD2E76095}">
      <dsp:nvSpPr>
        <dsp:cNvPr id="0" name=""/>
        <dsp:cNvSpPr/>
      </dsp:nvSpPr>
      <dsp:spPr>
        <a:xfrm>
          <a:off x="6983015" y="1133"/>
          <a:ext cx="2875359" cy="1725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Extracurricular involvement should be a few with deep rooting and advancement</a:t>
          </a:r>
        </a:p>
      </dsp:txBody>
      <dsp:txXfrm>
        <a:off x="6983015" y="1133"/>
        <a:ext cx="2875359" cy="1725215"/>
      </dsp:txXfrm>
    </dsp:sp>
    <dsp:sp modelId="{358BA176-C113-4F3D-80EB-1C691560C284}">
      <dsp:nvSpPr>
        <dsp:cNvPr id="0" name=""/>
        <dsp:cNvSpPr/>
      </dsp:nvSpPr>
      <dsp:spPr>
        <a:xfrm>
          <a:off x="657225" y="2013884"/>
          <a:ext cx="2875359" cy="17252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Some programs require an audition or portfolio -prepare it now</a:t>
          </a:r>
        </a:p>
      </dsp:txBody>
      <dsp:txXfrm>
        <a:off x="657225" y="2013884"/>
        <a:ext cx="2875359" cy="1725215"/>
      </dsp:txXfrm>
    </dsp:sp>
    <dsp:sp modelId="{E6C7E0F8-EF12-4A01-8C81-18C7EE2DDC4E}">
      <dsp:nvSpPr>
        <dsp:cNvPr id="0" name=""/>
        <dsp:cNvSpPr/>
      </dsp:nvSpPr>
      <dsp:spPr>
        <a:xfrm>
          <a:off x="3820120" y="2013884"/>
          <a:ext cx="2875359" cy="17252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Start thinking about your essay topics</a:t>
          </a:r>
        </a:p>
      </dsp:txBody>
      <dsp:txXfrm>
        <a:off x="3820120" y="2013884"/>
        <a:ext cx="2875359" cy="1725215"/>
      </dsp:txXfrm>
    </dsp:sp>
    <dsp:sp modelId="{3C21F150-C5F9-460C-AEF6-5C0464206C42}">
      <dsp:nvSpPr>
        <dsp:cNvPr id="0" name=""/>
        <dsp:cNvSpPr/>
      </dsp:nvSpPr>
      <dsp:spPr>
        <a:xfrm>
          <a:off x="6983015" y="2013884"/>
          <a:ext cx="2875359" cy="1725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FCTC/Trade School/SJR/FSCJ</a:t>
          </a:r>
        </a:p>
      </dsp:txBody>
      <dsp:txXfrm>
        <a:off x="6983015" y="2013884"/>
        <a:ext cx="2875359" cy="1725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FE551-C7E3-4141-AFC9-9CE8F558D6C9}">
      <dsp:nvSpPr>
        <dsp:cNvPr id="0" name=""/>
        <dsp:cNvSpPr/>
      </dsp:nvSpPr>
      <dsp:spPr>
        <a:xfrm>
          <a:off x="0" y="449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A513F-983E-43F6-BE95-15BFB9F64260}">
      <dsp:nvSpPr>
        <dsp:cNvPr id="0" name=""/>
        <dsp:cNvSpPr/>
      </dsp:nvSpPr>
      <dsp:spPr>
        <a:xfrm>
          <a:off x="0" y="449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1"/>
            </a:rPr>
            <a:t>Schoolhouse by KHAN Academy</a:t>
          </a:r>
          <a:endParaRPr lang="en-US" sz="2800" kern="1200"/>
        </a:p>
      </dsp:txBody>
      <dsp:txXfrm>
        <a:off x="0" y="449"/>
        <a:ext cx="4997132" cy="736737"/>
      </dsp:txXfrm>
    </dsp:sp>
    <dsp:sp modelId="{240EB7D8-E1D8-4770-AC41-9218CAAB58BF}">
      <dsp:nvSpPr>
        <dsp:cNvPr id="0" name=""/>
        <dsp:cNvSpPr/>
      </dsp:nvSpPr>
      <dsp:spPr>
        <a:xfrm>
          <a:off x="0" y="737187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0256-775B-4C87-9D14-640BD6B6A9A4}">
      <dsp:nvSpPr>
        <dsp:cNvPr id="0" name=""/>
        <dsp:cNvSpPr/>
      </dsp:nvSpPr>
      <dsp:spPr>
        <a:xfrm>
          <a:off x="0" y="737187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2"/>
            </a:rPr>
            <a:t>ACT TEST PREP</a:t>
          </a:r>
          <a:r>
            <a:rPr lang="en-US" sz="2800" b="1" kern="1200"/>
            <a:t>  </a:t>
          </a:r>
          <a:endParaRPr lang="en-US" sz="2800" kern="1200"/>
        </a:p>
      </dsp:txBody>
      <dsp:txXfrm>
        <a:off x="0" y="737187"/>
        <a:ext cx="4997132" cy="736737"/>
      </dsp:txXfrm>
    </dsp:sp>
    <dsp:sp modelId="{615B1868-ED32-4607-ABBC-7DBE73EEEA78}">
      <dsp:nvSpPr>
        <dsp:cNvPr id="0" name=""/>
        <dsp:cNvSpPr/>
      </dsp:nvSpPr>
      <dsp:spPr>
        <a:xfrm>
          <a:off x="0" y="1473925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67BE-A210-4445-BCD5-CB82977174DC}">
      <dsp:nvSpPr>
        <dsp:cNvPr id="0" name=""/>
        <dsp:cNvSpPr/>
      </dsp:nvSpPr>
      <dsp:spPr>
        <a:xfrm>
          <a:off x="0" y="1473925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3"/>
            </a:rPr>
            <a:t>SAT TEST PREP</a:t>
          </a:r>
          <a:endParaRPr lang="en-US" sz="2800" kern="1200"/>
        </a:p>
      </dsp:txBody>
      <dsp:txXfrm>
        <a:off x="0" y="1473925"/>
        <a:ext cx="4997132" cy="736737"/>
      </dsp:txXfrm>
    </dsp:sp>
    <dsp:sp modelId="{5BC8587C-A401-4BE7-8E24-BF8916F248D4}">
      <dsp:nvSpPr>
        <dsp:cNvPr id="0" name=""/>
        <dsp:cNvSpPr/>
      </dsp:nvSpPr>
      <dsp:spPr>
        <a:xfrm>
          <a:off x="0" y="2210662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E1D30-8AC5-4585-B7C0-503ED27096FB}">
      <dsp:nvSpPr>
        <dsp:cNvPr id="0" name=""/>
        <dsp:cNvSpPr/>
      </dsp:nvSpPr>
      <dsp:spPr>
        <a:xfrm>
          <a:off x="0" y="2210662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4"/>
            </a:rPr>
            <a:t>CLT SITE</a:t>
          </a:r>
          <a:endParaRPr lang="en-US" sz="2800" kern="1200"/>
        </a:p>
      </dsp:txBody>
      <dsp:txXfrm>
        <a:off x="0" y="2210662"/>
        <a:ext cx="4997132" cy="736737"/>
      </dsp:txXfrm>
    </dsp:sp>
    <dsp:sp modelId="{2D1F0827-4309-4E9A-9B1D-DF140041C423}">
      <dsp:nvSpPr>
        <dsp:cNvPr id="0" name=""/>
        <dsp:cNvSpPr/>
      </dsp:nvSpPr>
      <dsp:spPr>
        <a:xfrm>
          <a:off x="0" y="2947400"/>
          <a:ext cx="4997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8661E-43D2-4977-8C73-83F56B624915}">
      <dsp:nvSpPr>
        <dsp:cNvPr id="0" name=""/>
        <dsp:cNvSpPr/>
      </dsp:nvSpPr>
      <dsp:spPr>
        <a:xfrm>
          <a:off x="0" y="2947400"/>
          <a:ext cx="4997132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hlinkClick xmlns:r="http://schemas.openxmlformats.org/officeDocument/2006/relationships" r:id="rId5"/>
            </a:rPr>
            <a:t>PERT PREP</a:t>
          </a:r>
          <a:endParaRPr lang="en-US" sz="2800" kern="1200"/>
        </a:p>
      </dsp:txBody>
      <dsp:txXfrm>
        <a:off x="0" y="2947400"/>
        <a:ext cx="4997132" cy="736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FC98-5D61-4DD2-B83D-22DF0226733B}">
      <dsp:nvSpPr>
        <dsp:cNvPr id="0" name=""/>
        <dsp:cNvSpPr/>
      </dsp:nvSpPr>
      <dsp:spPr>
        <a:xfrm rot="5400000">
          <a:off x="3614320" y="-1422488"/>
          <a:ext cx="709571" cy="37356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-on demand essay review, self study practice,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chat with a tutor, Live Group Classes</a:t>
          </a:r>
          <a:endParaRPr lang="en-US" sz="1700" kern="1200" dirty="0"/>
        </a:p>
      </dsp:txBody>
      <dsp:txXfrm rot="-5400000">
        <a:off x="2101292" y="125178"/>
        <a:ext cx="3700990" cy="640295"/>
      </dsp:txXfrm>
    </dsp:sp>
    <dsp:sp modelId="{F3E8A2DA-9B79-45CA-82B4-AFC708939B48}">
      <dsp:nvSpPr>
        <dsp:cNvPr id="0" name=""/>
        <dsp:cNvSpPr/>
      </dsp:nvSpPr>
      <dsp:spPr>
        <a:xfrm>
          <a:off x="0" y="1844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Varsity Tutors (Clever-Learning Apps)</a:t>
          </a:r>
          <a:endParaRPr lang="en-US" sz="1700" kern="1200"/>
        </a:p>
      </dsp:txBody>
      <dsp:txXfrm>
        <a:off x="43298" y="45142"/>
        <a:ext cx="2014695" cy="800367"/>
      </dsp:txXfrm>
    </dsp:sp>
    <dsp:sp modelId="{932778D1-E48D-44A4-9523-ADEAB1C6BD0C}">
      <dsp:nvSpPr>
        <dsp:cNvPr id="0" name=""/>
        <dsp:cNvSpPr/>
      </dsp:nvSpPr>
      <dsp:spPr>
        <a:xfrm>
          <a:off x="0" y="933156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Toro Time</a:t>
          </a:r>
          <a:endParaRPr lang="en-US" sz="1700" kern="1200"/>
        </a:p>
      </dsp:txBody>
      <dsp:txXfrm>
        <a:off x="43298" y="976454"/>
        <a:ext cx="2014695" cy="800367"/>
      </dsp:txXfrm>
    </dsp:sp>
    <dsp:sp modelId="{9850B93E-A355-4C7B-819F-1D20A6753856}">
      <dsp:nvSpPr>
        <dsp:cNvPr id="0" name=""/>
        <dsp:cNvSpPr/>
      </dsp:nvSpPr>
      <dsp:spPr>
        <a:xfrm>
          <a:off x="0" y="1864468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Teacher session</a:t>
          </a:r>
          <a:endParaRPr lang="en-US" sz="1700" kern="1200"/>
        </a:p>
      </dsp:txBody>
      <dsp:txXfrm>
        <a:off x="43298" y="1907766"/>
        <a:ext cx="2014695" cy="800367"/>
      </dsp:txXfrm>
    </dsp:sp>
    <dsp:sp modelId="{BC40E837-0D95-4A71-860F-6C8AB64641E3}">
      <dsp:nvSpPr>
        <dsp:cNvPr id="0" name=""/>
        <dsp:cNvSpPr/>
      </dsp:nvSpPr>
      <dsp:spPr>
        <a:xfrm>
          <a:off x="0" y="2795780"/>
          <a:ext cx="2101291" cy="88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Youtube</a:t>
          </a:r>
          <a:endParaRPr lang="en-US" sz="1700" kern="1200"/>
        </a:p>
      </dsp:txBody>
      <dsp:txXfrm>
        <a:off x="43298" y="2839078"/>
        <a:ext cx="2014695" cy="800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327E-B610-4D57-843C-3D252F64F2DF}">
      <dsp:nvSpPr>
        <dsp:cNvPr id="0" name=""/>
        <dsp:cNvSpPr/>
      </dsp:nvSpPr>
      <dsp:spPr>
        <a:xfrm>
          <a:off x="31877" y="0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Electives will be picked in HAC</a:t>
          </a:r>
        </a:p>
      </dsp:txBody>
      <dsp:txXfrm>
        <a:off x="60742" y="28865"/>
        <a:ext cx="2998545" cy="927794"/>
      </dsp:txXfrm>
    </dsp:sp>
    <dsp:sp modelId="{40B91238-FABA-41BD-AFC2-D4CF528C7F28}">
      <dsp:nvSpPr>
        <dsp:cNvPr id="0" name=""/>
        <dsp:cNvSpPr/>
      </dsp:nvSpPr>
      <dsp:spPr>
        <a:xfrm>
          <a:off x="347167" y="1164710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Recommendations for academic courses will be by TEST SCORE AND GRADES, not teacher recommendation</a:t>
          </a:r>
        </a:p>
      </dsp:txBody>
      <dsp:txXfrm>
        <a:off x="376032" y="1193575"/>
        <a:ext cx="3099791" cy="927794"/>
      </dsp:txXfrm>
    </dsp:sp>
    <dsp:sp modelId="{AEB4C13E-A0A8-4A53-94F0-FF0AB9B64FA5}">
      <dsp:nvSpPr>
        <dsp:cNvPr id="0" name=""/>
        <dsp:cNvSpPr/>
      </dsp:nvSpPr>
      <dsp:spPr>
        <a:xfrm>
          <a:off x="689152" y="2329421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Rigor based on your TIME/ABILITY management (whole life balance)</a:t>
          </a:r>
        </a:p>
      </dsp:txBody>
      <dsp:txXfrm>
        <a:off x="718017" y="2358286"/>
        <a:ext cx="3104973" cy="927794"/>
      </dsp:txXfrm>
    </dsp:sp>
    <dsp:sp modelId="{B3CBF395-7BDC-4732-94D6-99EED8801616}">
      <dsp:nvSpPr>
        <dsp:cNvPr id="0" name=""/>
        <dsp:cNvSpPr/>
      </dsp:nvSpPr>
      <dsp:spPr>
        <a:xfrm>
          <a:off x="1036319" y="3494131"/>
          <a:ext cx="4145280" cy="985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Courses based on YOUR path</a:t>
          </a:r>
        </a:p>
      </dsp:txBody>
      <dsp:txXfrm>
        <a:off x="1065184" y="3522996"/>
        <a:ext cx="3099791" cy="927794"/>
      </dsp:txXfrm>
    </dsp:sp>
    <dsp:sp modelId="{512A55FA-BD73-4910-B833-1077E9CF1178}">
      <dsp:nvSpPr>
        <dsp:cNvPr id="0" name=""/>
        <dsp:cNvSpPr/>
      </dsp:nvSpPr>
      <dsp:spPr>
        <a:xfrm>
          <a:off x="3504689" y="754822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648822" y="754822"/>
        <a:ext cx="352324" cy="482044"/>
      </dsp:txXfrm>
    </dsp:sp>
    <dsp:sp modelId="{EAE8C93E-8438-4F58-B44B-EF3724A70AC8}">
      <dsp:nvSpPr>
        <dsp:cNvPr id="0" name=""/>
        <dsp:cNvSpPr/>
      </dsp:nvSpPr>
      <dsp:spPr>
        <a:xfrm>
          <a:off x="3851856" y="1919532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995989" y="1919532"/>
        <a:ext cx="352324" cy="482044"/>
      </dsp:txXfrm>
    </dsp:sp>
    <dsp:sp modelId="{202C0809-A67A-4513-BA4B-F26650D48CC4}">
      <dsp:nvSpPr>
        <dsp:cNvPr id="0" name=""/>
        <dsp:cNvSpPr/>
      </dsp:nvSpPr>
      <dsp:spPr>
        <a:xfrm>
          <a:off x="4193841" y="3084243"/>
          <a:ext cx="640590" cy="640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337974" y="3084243"/>
        <a:ext cx="352324" cy="482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8550-419F-4555-AEEB-77B22A1ECB22}">
      <dsp:nvSpPr>
        <dsp:cNvPr id="0" name=""/>
        <dsp:cNvSpPr/>
      </dsp:nvSpPr>
      <dsp:spPr>
        <a:xfrm>
          <a:off x="0" y="29835"/>
          <a:ext cx="5588767" cy="1089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</a:t>
          </a:r>
          <a:r>
            <a:rPr lang="en-US" sz="2400" b="1" kern="1200" dirty="0"/>
            <a:t>50% </a:t>
          </a:r>
          <a:r>
            <a:rPr lang="en-US" sz="2400" i="1" kern="1200" dirty="0"/>
            <a:t>of what you show colleges on your application is currently completed.(Jan 2025)</a:t>
          </a:r>
          <a:endParaRPr lang="en-US" sz="2400" kern="1200" dirty="0"/>
        </a:p>
      </dsp:txBody>
      <dsp:txXfrm>
        <a:off x="53202" y="83037"/>
        <a:ext cx="5482363" cy="983450"/>
      </dsp:txXfrm>
    </dsp:sp>
    <dsp:sp modelId="{94687D04-9177-45B2-B593-5EF6CE29D99D}">
      <dsp:nvSpPr>
        <dsp:cNvPr id="0" name=""/>
        <dsp:cNvSpPr/>
      </dsp:nvSpPr>
      <dsp:spPr>
        <a:xfrm>
          <a:off x="0" y="1171530"/>
          <a:ext cx="5588767" cy="1089854"/>
        </a:xfrm>
        <a:prstGeom prst="roundRect">
          <a:avLst/>
        </a:prstGeom>
        <a:solidFill>
          <a:schemeClr val="accent2">
            <a:hueOff val="-593178"/>
            <a:satOff val="2332"/>
            <a:lumOff val="-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2000" b="1" kern="1200" dirty="0"/>
            <a:t>Transcripts post with letter grades </a:t>
          </a:r>
          <a:r>
            <a:rPr lang="en-US" sz="2000" kern="1200" dirty="0"/>
            <a:t>NOT numbers. </a:t>
          </a:r>
          <a:r>
            <a:rPr lang="en-US" sz="2000" i="1" kern="1200" dirty="0"/>
            <a:t>The colleges will not see you earned an 89. Remediate and retest to get the A.</a:t>
          </a:r>
          <a:endParaRPr lang="en-US" sz="1800" kern="1200" dirty="0"/>
        </a:p>
      </dsp:txBody>
      <dsp:txXfrm>
        <a:off x="53202" y="1224732"/>
        <a:ext cx="5482363" cy="983450"/>
      </dsp:txXfrm>
    </dsp:sp>
    <dsp:sp modelId="{6CB85A3B-02DA-42E6-8AF2-BAF2BBF72536}">
      <dsp:nvSpPr>
        <dsp:cNvPr id="0" name=""/>
        <dsp:cNvSpPr/>
      </dsp:nvSpPr>
      <dsp:spPr>
        <a:xfrm>
          <a:off x="0" y="2313225"/>
          <a:ext cx="5588767" cy="1089854"/>
        </a:xfrm>
        <a:prstGeom prst="roundRect">
          <a:avLst/>
        </a:prstGeom>
        <a:solidFill>
          <a:schemeClr val="accent2">
            <a:hueOff val="-1186356"/>
            <a:satOff val="4664"/>
            <a:lumOff val="-1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2000" b="1" kern="1200" dirty="0"/>
            <a:t>Rigor Matters! </a:t>
          </a:r>
          <a:r>
            <a:rPr lang="en-US" sz="2000" i="1" kern="1200" dirty="0"/>
            <a:t>Taking Honors, AP, AICE, Dual Enrollment shows colleges you want to push yourself academically.</a:t>
          </a:r>
          <a:endParaRPr lang="en-US" sz="1800" kern="1200" dirty="0"/>
        </a:p>
      </dsp:txBody>
      <dsp:txXfrm>
        <a:off x="53202" y="2366427"/>
        <a:ext cx="5482363" cy="983450"/>
      </dsp:txXfrm>
    </dsp:sp>
    <dsp:sp modelId="{A37A7DF3-548E-46A4-A0C3-F99CA98A56D2}">
      <dsp:nvSpPr>
        <dsp:cNvPr id="0" name=""/>
        <dsp:cNvSpPr/>
      </dsp:nvSpPr>
      <dsp:spPr>
        <a:xfrm>
          <a:off x="0" y="3454920"/>
          <a:ext cx="5588767" cy="1089854"/>
        </a:xfrm>
        <a:prstGeom prst="roundRect">
          <a:avLst/>
        </a:prstGeom>
        <a:solidFill>
          <a:schemeClr val="accent2">
            <a:hueOff val="-1779535"/>
            <a:satOff val="6995"/>
            <a:lumOff val="-1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</a:t>
          </a:r>
          <a:r>
            <a:rPr lang="en-US" sz="2000" b="1" kern="1200" dirty="0"/>
            <a:t>Eligible for Dual Enrollment? </a:t>
          </a:r>
          <a:r>
            <a:rPr lang="en-US" sz="2000" i="1" kern="1200" dirty="0"/>
            <a:t>Check TCHS webpage/School Counseling/Dual Enrollment/Test Scores to see what you need for eligibility.</a:t>
          </a:r>
          <a:endParaRPr lang="en-US" sz="1800" kern="1200" dirty="0"/>
        </a:p>
      </dsp:txBody>
      <dsp:txXfrm>
        <a:off x="53202" y="3508122"/>
        <a:ext cx="5482363" cy="983450"/>
      </dsp:txXfrm>
    </dsp:sp>
    <dsp:sp modelId="{686EC895-987C-4AB3-B78E-5D43B1B8AEA3}">
      <dsp:nvSpPr>
        <dsp:cNvPr id="0" name=""/>
        <dsp:cNvSpPr/>
      </dsp:nvSpPr>
      <dsp:spPr>
        <a:xfrm>
          <a:off x="0" y="4596614"/>
          <a:ext cx="5588767" cy="1089854"/>
        </a:xfrm>
        <a:prstGeom prst="roundRect">
          <a:avLst/>
        </a:prstGeom>
        <a:solidFill>
          <a:schemeClr val="accent2">
            <a:hueOff val="-2372713"/>
            <a:satOff val="9327"/>
            <a:lumOff val="-2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2000" b="1" kern="1200" dirty="0"/>
            <a:t>Revise summer plans not to enhance your resume for college- </a:t>
          </a:r>
          <a:r>
            <a:rPr lang="en-US" sz="2000" i="1" kern="1200" dirty="0"/>
            <a:t>take an extra class- internships/shadowing-volunteer-work-something to set you apart</a:t>
          </a:r>
          <a:endParaRPr lang="en-US" sz="1800" kern="1200" dirty="0"/>
        </a:p>
      </dsp:txBody>
      <dsp:txXfrm>
        <a:off x="53202" y="4649816"/>
        <a:ext cx="5482363" cy="983450"/>
      </dsp:txXfrm>
    </dsp:sp>
    <dsp:sp modelId="{429B0586-44F7-48E0-8B09-D48BBB076545}">
      <dsp:nvSpPr>
        <dsp:cNvPr id="0" name=""/>
        <dsp:cNvSpPr/>
      </dsp:nvSpPr>
      <dsp:spPr>
        <a:xfrm>
          <a:off x="0" y="5738309"/>
          <a:ext cx="5588767" cy="1089854"/>
        </a:xfrm>
        <a:prstGeom prst="roundRect">
          <a:avLst/>
        </a:prstGeom>
        <a:solidFill>
          <a:schemeClr val="accent2">
            <a:hueOff val="-2965891"/>
            <a:satOff val="11659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1800" b="1" kern="1200" dirty="0"/>
            <a:t>Time to talk about what’s next with family </a:t>
          </a:r>
          <a:r>
            <a:rPr lang="en-US" sz="1800" i="1" kern="1200" dirty="0"/>
            <a:t>–college -4 year -2 year -trade school –military -financial aide-locations-in state/out of state -workforce -apprenticeship -Gap year</a:t>
          </a:r>
          <a:endParaRPr lang="en-US" sz="1800" kern="1200" dirty="0"/>
        </a:p>
      </dsp:txBody>
      <dsp:txXfrm>
        <a:off x="53202" y="5791511"/>
        <a:ext cx="5482363" cy="983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D5D29-34A2-406C-BD74-BE42B023F20B}">
      <dsp:nvSpPr>
        <dsp:cNvPr id="0" name=""/>
        <dsp:cNvSpPr/>
      </dsp:nvSpPr>
      <dsp:spPr>
        <a:xfrm>
          <a:off x="459219" y="-94164"/>
          <a:ext cx="7063302" cy="7063302"/>
        </a:xfrm>
        <a:prstGeom prst="circularArrow">
          <a:avLst>
            <a:gd name="adj1" fmla="val 5544"/>
            <a:gd name="adj2" fmla="val 330680"/>
            <a:gd name="adj3" fmla="val 14856195"/>
            <a:gd name="adj4" fmla="val 1675762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7CB0F-19C9-4144-8985-0E89659791A1}">
      <dsp:nvSpPr>
        <dsp:cNvPr id="0" name=""/>
        <dsp:cNvSpPr/>
      </dsp:nvSpPr>
      <dsp:spPr>
        <a:xfrm>
          <a:off x="3160738" y="1864"/>
          <a:ext cx="1660264" cy="830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Study skills </a:t>
          </a:r>
        </a:p>
      </dsp:txBody>
      <dsp:txXfrm>
        <a:off x="3201262" y="42388"/>
        <a:ext cx="1579216" cy="749084"/>
      </dsp:txXfrm>
    </dsp:sp>
    <dsp:sp modelId="{78398179-9B59-48F8-8B76-DE9E6A6B6C27}">
      <dsp:nvSpPr>
        <dsp:cNvPr id="0" name=""/>
        <dsp:cNvSpPr/>
      </dsp:nvSpPr>
      <dsp:spPr>
        <a:xfrm>
          <a:off x="4931188" y="577118"/>
          <a:ext cx="1660264" cy="830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Time Management</a:t>
          </a:r>
        </a:p>
      </dsp:txBody>
      <dsp:txXfrm>
        <a:off x="4971712" y="617642"/>
        <a:ext cx="1579216" cy="749084"/>
      </dsp:txXfrm>
    </dsp:sp>
    <dsp:sp modelId="{71CE08BD-BCB9-447A-A84B-3CA3EF4B954C}">
      <dsp:nvSpPr>
        <dsp:cNvPr id="0" name=""/>
        <dsp:cNvSpPr/>
      </dsp:nvSpPr>
      <dsp:spPr>
        <a:xfrm>
          <a:off x="6025386" y="2083153"/>
          <a:ext cx="1660264" cy="8301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Communication skills</a:t>
          </a:r>
        </a:p>
      </dsp:txBody>
      <dsp:txXfrm>
        <a:off x="6065910" y="2123677"/>
        <a:ext cx="1579216" cy="749084"/>
      </dsp:txXfrm>
    </dsp:sp>
    <dsp:sp modelId="{5A4D654D-059C-4F3D-8EDB-8665DE0EFA8D}">
      <dsp:nvSpPr>
        <dsp:cNvPr id="0" name=""/>
        <dsp:cNvSpPr/>
      </dsp:nvSpPr>
      <dsp:spPr>
        <a:xfrm>
          <a:off x="6025386" y="3944714"/>
          <a:ext cx="1660264" cy="8301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Adaptability especially when uncomfortable</a:t>
          </a:r>
        </a:p>
      </dsp:txBody>
      <dsp:txXfrm>
        <a:off x="6065910" y="3985238"/>
        <a:ext cx="1579216" cy="749084"/>
      </dsp:txXfrm>
    </dsp:sp>
    <dsp:sp modelId="{904E9CE7-7F07-460C-859A-95288E0B0541}">
      <dsp:nvSpPr>
        <dsp:cNvPr id="0" name=""/>
        <dsp:cNvSpPr/>
      </dsp:nvSpPr>
      <dsp:spPr>
        <a:xfrm>
          <a:off x="4931188" y="5450749"/>
          <a:ext cx="1660264" cy="8301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Critical thinking</a:t>
          </a:r>
        </a:p>
      </dsp:txBody>
      <dsp:txXfrm>
        <a:off x="4971712" y="5491273"/>
        <a:ext cx="1579216" cy="749084"/>
      </dsp:txXfrm>
    </dsp:sp>
    <dsp:sp modelId="{0AA3391F-3F0A-4E21-9422-D8AFE52249CF}">
      <dsp:nvSpPr>
        <dsp:cNvPr id="0" name=""/>
        <dsp:cNvSpPr/>
      </dsp:nvSpPr>
      <dsp:spPr>
        <a:xfrm>
          <a:off x="3160738" y="6026003"/>
          <a:ext cx="1660264" cy="830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Collaboration/Team Work</a:t>
          </a:r>
        </a:p>
      </dsp:txBody>
      <dsp:txXfrm>
        <a:off x="3201262" y="6066527"/>
        <a:ext cx="1579216" cy="749084"/>
      </dsp:txXfrm>
    </dsp:sp>
    <dsp:sp modelId="{17595129-509D-46D6-A35C-293E4F852ECE}">
      <dsp:nvSpPr>
        <dsp:cNvPr id="0" name=""/>
        <dsp:cNvSpPr/>
      </dsp:nvSpPr>
      <dsp:spPr>
        <a:xfrm>
          <a:off x="1390288" y="5450749"/>
          <a:ext cx="1660264" cy="830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Goal Setting</a:t>
          </a:r>
        </a:p>
      </dsp:txBody>
      <dsp:txXfrm>
        <a:off x="1430812" y="5491273"/>
        <a:ext cx="1579216" cy="749084"/>
      </dsp:txXfrm>
    </dsp:sp>
    <dsp:sp modelId="{EB6DAB14-1040-4BB1-8F95-9606E8076B5F}">
      <dsp:nvSpPr>
        <dsp:cNvPr id="0" name=""/>
        <dsp:cNvSpPr/>
      </dsp:nvSpPr>
      <dsp:spPr>
        <a:xfrm>
          <a:off x="296090" y="3944714"/>
          <a:ext cx="1660264" cy="8301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Digital Literacy</a:t>
          </a:r>
        </a:p>
      </dsp:txBody>
      <dsp:txXfrm>
        <a:off x="336614" y="3985238"/>
        <a:ext cx="1579216" cy="749084"/>
      </dsp:txXfrm>
    </dsp:sp>
    <dsp:sp modelId="{9501112C-1FE1-42B9-BAE0-32FB25926556}">
      <dsp:nvSpPr>
        <dsp:cNvPr id="0" name=""/>
        <dsp:cNvSpPr/>
      </dsp:nvSpPr>
      <dsp:spPr>
        <a:xfrm>
          <a:off x="296090" y="2083153"/>
          <a:ext cx="1660264" cy="8301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Resilience</a:t>
          </a:r>
        </a:p>
      </dsp:txBody>
      <dsp:txXfrm>
        <a:off x="336614" y="2123677"/>
        <a:ext cx="1579216" cy="749084"/>
      </dsp:txXfrm>
    </dsp:sp>
    <dsp:sp modelId="{CE02ED24-077B-40F8-8D88-C6151FF6475B}">
      <dsp:nvSpPr>
        <dsp:cNvPr id="0" name=""/>
        <dsp:cNvSpPr/>
      </dsp:nvSpPr>
      <dsp:spPr>
        <a:xfrm>
          <a:off x="1390288" y="577118"/>
          <a:ext cx="1660264" cy="8301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Problem-Solving</a:t>
          </a:r>
        </a:p>
      </dsp:txBody>
      <dsp:txXfrm>
        <a:off x="1430812" y="617642"/>
        <a:ext cx="1579216" cy="74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CA36-13E4-4710-ADFE-FDC65E8F78C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F318-318E-4F9A-9CD7-812B2D4C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F318-318E-4F9A-9CD7-812B2D4CD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9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3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1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7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2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64c8225592661527b72d0018/t/64d162e5319ece5a1d419cd4/1691443942556/GPA+ReCalculator+-+Fillable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fif"/><Relationship Id="rId7" Type="http://schemas.openxmlformats.org/officeDocument/2006/relationships/image" Target="../media/image7.jf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students.collegeboard.org/getting-credit-placement/search-polic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tchs.stjohns.k12.fl.us/testing/testing/testing-accommodation-information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F8D4356-A000-D540-C8A3-D201C7B2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93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6ABF2-9924-484F-5F07-97C46EA12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10</a:t>
            </a:r>
            <a:r>
              <a:rPr lang="en-US" sz="6600" baseline="30000" dirty="0"/>
              <a:t>th</a:t>
            </a:r>
            <a:r>
              <a:rPr lang="en-US" sz="6600" dirty="0"/>
              <a:t> grade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8AEB4-B225-BB85-5467-4510509C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What’s next?</a:t>
            </a:r>
          </a:p>
          <a:p>
            <a:pPr algn="ctr"/>
            <a:r>
              <a:rPr lang="en-US"/>
              <a:t>Class of 2027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1325-E2A7-5C97-B310-A4BC529C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060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DBFC35-9A39-526A-5BF6-DA5B419F94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6279092"/>
              </p:ext>
            </p:extLst>
          </p:nvPr>
        </p:nvGraphicFramePr>
        <p:xfrm>
          <a:off x="325206" y="2118215"/>
          <a:ext cx="5181600" cy="447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E61E-910E-09FB-8D93-356CA2415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335" y="1934882"/>
            <a:ext cx="6269665" cy="4846321"/>
          </a:xfrm>
        </p:spPr>
        <p:txBody>
          <a:bodyPr>
            <a:normAutofit/>
          </a:bodyPr>
          <a:lstStyle/>
          <a:p>
            <a:r>
              <a:rPr lang="en-US" sz="2800" b="1" dirty="0"/>
              <a:t>COOP</a:t>
            </a:r>
            <a:r>
              <a:rPr lang="en-US" dirty="0"/>
              <a:t>- leaving school to work a job- </a:t>
            </a:r>
            <a:r>
              <a:rPr lang="en-US" b="1" i="1" dirty="0">
                <a:solidFill>
                  <a:srgbClr val="FF0000"/>
                </a:solidFill>
              </a:rPr>
              <a:t>A JOB IS REQUIRED AT THE TIME OF REGISTRATION TO HAVE IT PLACED ON YOUR TCHS SCHEDULE</a:t>
            </a:r>
          </a:p>
          <a:p>
            <a:r>
              <a:rPr lang="en-US" sz="2400" b="1" i="1" dirty="0"/>
              <a:t>COOP has an application process /requires a notary- MUST SUBMIT APPLICATION TO HAVE COOP PLACED ON SCHEDULE        (Student cannot place COOP on your elective schedule when self-selecting)</a:t>
            </a:r>
          </a:p>
          <a:p>
            <a:r>
              <a:rPr lang="en-US" sz="2400" dirty="0"/>
              <a:t>Registration forms will go home in January.</a:t>
            </a:r>
          </a:p>
          <a:p>
            <a:r>
              <a:rPr lang="en-US" sz="2400" dirty="0"/>
              <a:t>School Messenger message prior to Christmas break about selecting electives</a:t>
            </a:r>
          </a:p>
        </p:txBody>
      </p:sp>
    </p:spTree>
    <p:extLst>
      <p:ext uri="{BB962C8B-B14F-4D97-AF65-F5344CB8AC3E}">
        <p14:creationId xmlns:p14="http://schemas.microsoft.com/office/powerpoint/2010/main" val="371601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DB2FFD-0F00-4DF5-8F79-F0A864A6A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Hand holding a pen shading number on a sheet">
            <a:extLst>
              <a:ext uri="{FF2B5EF4-FFF2-40B4-BE49-F238E27FC236}">
                <a16:creationId xmlns:a16="http://schemas.microsoft.com/office/drawing/2014/main" id="{ECE0283B-AE1E-9A83-D111-9DBF239EFC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60000"/>
          </a:blip>
          <a:srcRect l="53366" r="7490"/>
          <a:stretch/>
        </p:blipFill>
        <p:spPr>
          <a:xfrm>
            <a:off x="2036079" y="777254"/>
            <a:ext cx="3074384" cy="5242544"/>
          </a:xfrm>
          <a:custGeom>
            <a:avLst/>
            <a:gdLst/>
            <a:ahLst/>
            <a:cxnLst/>
            <a:rect l="l" t="t" r="r" b="b"/>
            <a:pathLst>
              <a:path w="3074384" h="5242544">
                <a:moveTo>
                  <a:pt x="1538017" y="0"/>
                </a:moveTo>
                <a:cubicBezTo>
                  <a:pt x="2386529" y="0"/>
                  <a:pt x="3074384" y="687856"/>
                  <a:pt x="3074384" y="1536369"/>
                </a:cubicBezTo>
                <a:lnTo>
                  <a:pt x="3074382" y="2196551"/>
                </a:lnTo>
                <a:cubicBezTo>
                  <a:pt x="3074383" y="2196560"/>
                  <a:pt x="3074383" y="2196568"/>
                  <a:pt x="3074384" y="2196577"/>
                </a:cubicBezTo>
                <a:lnTo>
                  <a:pt x="3074380" y="4128973"/>
                </a:lnTo>
                <a:lnTo>
                  <a:pt x="3074384" y="4128973"/>
                </a:lnTo>
                <a:lnTo>
                  <a:pt x="3074384" y="5242544"/>
                </a:lnTo>
                <a:lnTo>
                  <a:pt x="0" y="5242544"/>
                </a:lnTo>
                <a:lnTo>
                  <a:pt x="0" y="4128973"/>
                </a:lnTo>
                <a:lnTo>
                  <a:pt x="1646" y="4128973"/>
                </a:lnTo>
                <a:lnTo>
                  <a:pt x="1647" y="1536369"/>
                </a:lnTo>
                <a:cubicBezTo>
                  <a:pt x="1647" y="687856"/>
                  <a:pt x="689503" y="0"/>
                  <a:pt x="1538017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5077E-D8FD-223B-4CE5-60D6CE82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70" y="1570245"/>
            <a:ext cx="5789098" cy="37102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SJCSD Grade calculation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F52E6-AE33-FA21-DBA4-CC10B8D6F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5472" y="759620"/>
            <a:ext cx="4888327" cy="5338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2400" dirty="0" err="1"/>
              <a:t>Summatives</a:t>
            </a:r>
            <a:r>
              <a:rPr lang="en-US" sz="2400" dirty="0"/>
              <a:t>: </a:t>
            </a:r>
          </a:p>
          <a:p>
            <a:pPr lvl="1" indent="-228600"/>
            <a:r>
              <a:rPr lang="en-US" sz="2000" dirty="0"/>
              <a:t>Consist of big tests or assignments</a:t>
            </a:r>
          </a:p>
          <a:p>
            <a:pPr lvl="1" indent="-228600"/>
            <a:r>
              <a:rPr lang="en-US" sz="2000" dirty="0"/>
              <a:t>Are weighted 70% of your grade!</a:t>
            </a:r>
          </a:p>
          <a:p>
            <a:pPr lvl="1" indent="-228600"/>
            <a:r>
              <a:rPr lang="en-US" sz="2000" dirty="0"/>
              <a:t>You cannot have a zero on a summative.</a:t>
            </a:r>
          </a:p>
          <a:p>
            <a:pPr lvl="1" indent="-228600"/>
            <a:r>
              <a:rPr lang="en-US" sz="2000" dirty="0"/>
              <a:t>You can retake a summative if you earn less an 85%. </a:t>
            </a:r>
          </a:p>
          <a:p>
            <a:pPr lvl="1" indent="-228600"/>
            <a:endParaRPr lang="en-US" sz="2000" dirty="0"/>
          </a:p>
          <a:p>
            <a:pPr indent="-228600"/>
            <a:r>
              <a:rPr lang="en-US" sz="2400" dirty="0"/>
              <a:t>Formatives:</a:t>
            </a:r>
          </a:p>
          <a:p>
            <a:pPr lvl="1" indent="-228600"/>
            <a:r>
              <a:rPr lang="en-US" sz="2000" dirty="0"/>
              <a:t>Consist of quizzes, activities, homework,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lvl="1" indent="-228600"/>
            <a:r>
              <a:rPr lang="en-US" sz="2000" dirty="0"/>
              <a:t>Are weighted 30% of your grade.</a:t>
            </a:r>
          </a:p>
          <a:p>
            <a:pPr lvl="1" indent="-228600"/>
            <a:r>
              <a:rPr lang="en-US" sz="2000" dirty="0"/>
              <a:t>You will get a zero if not turned in.</a:t>
            </a:r>
          </a:p>
          <a:p>
            <a:pPr lvl="1" indent="-228600"/>
            <a:r>
              <a:rPr lang="en-US" sz="2000" dirty="0"/>
              <a:t>You cannot retake a formative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D0EB026-8B1E-3FC5-A0B8-BB683825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51"/>
            <a:ext cx="4248150" cy="2009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AAB57-ADA7-82E3-A5D1-FDE20C08F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29" y="0"/>
            <a:ext cx="66073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8DC2E-1388-31B4-FCBA-E5D5DAB2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0373"/>
            <a:ext cx="10515600" cy="111681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Grades/HAC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760ABD1-17E4-BD17-D62B-CA4DD72E2BEF}"/>
              </a:ext>
            </a:extLst>
          </p:cNvPr>
          <p:cNvSpPr/>
          <p:nvPr/>
        </p:nvSpPr>
        <p:spPr>
          <a:xfrm rot="16200000">
            <a:off x="4612492" y="5726155"/>
            <a:ext cx="484632" cy="978408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334D0-5BD6-662C-13E3-053108FEED1F}"/>
              </a:ext>
            </a:extLst>
          </p:cNvPr>
          <p:cNvSpPr txBox="1"/>
          <p:nvPr/>
        </p:nvSpPr>
        <p:spPr>
          <a:xfrm>
            <a:off x="1243714" y="6030693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Unweighted/Weighted GPA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02D7D1-2C99-D4CA-2EEA-02814A87FA64}"/>
              </a:ext>
            </a:extLst>
          </p:cNvPr>
          <p:cNvCxnSpPr>
            <a:cxnSpLocks/>
          </p:cNvCxnSpPr>
          <p:nvPr/>
        </p:nvCxnSpPr>
        <p:spPr>
          <a:xfrm flipH="1" flipV="1">
            <a:off x="2043707" y="1200220"/>
            <a:ext cx="1956980" cy="136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E07674-F450-0A84-52F8-E8B619F48FF4}"/>
              </a:ext>
            </a:extLst>
          </p:cNvPr>
          <p:cNvCxnSpPr>
            <a:cxnSpLocks/>
          </p:cNvCxnSpPr>
          <p:nvPr/>
        </p:nvCxnSpPr>
        <p:spPr>
          <a:xfrm flipV="1">
            <a:off x="4527697" y="2171211"/>
            <a:ext cx="1396853" cy="1008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029AB7C-CB92-CBD2-E9E7-47E6E84BE68E}"/>
              </a:ext>
            </a:extLst>
          </p:cNvPr>
          <p:cNvSpPr/>
          <p:nvPr/>
        </p:nvSpPr>
        <p:spPr>
          <a:xfrm>
            <a:off x="2727099" y="2389190"/>
            <a:ext cx="2073243" cy="1288560"/>
          </a:xfrm>
          <a:prstGeom prst="wedgeRoundRect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Yearlong Course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Semester Course/</a:t>
            </a:r>
            <a:r>
              <a:rPr lang="en-US" sz="1600" i="1" dirty="0"/>
              <a:t>taken all year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947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C52690-7F4C-3436-46B5-5281627F3515}"/>
              </a:ext>
            </a:extLst>
          </p:cNvPr>
          <p:cNvSpPr/>
          <p:nvPr/>
        </p:nvSpPr>
        <p:spPr>
          <a:xfrm>
            <a:off x="6096000" y="4987750"/>
            <a:ext cx="1283556" cy="1870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A1434-DD5C-C1A0-34E1-7AF7B672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665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n>
                  <a:gradFill>
                    <a:gsLst>
                      <a:gs pos="31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GPA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7A5F-1D6D-17CE-C79B-589ED87A9B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Unweighted Rules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The grade for each course is assigned a number (A=4,B=3,C=2,D=1,F=0</a:t>
            </a:r>
            <a:r>
              <a:rPr lang="en-US" sz="1400" b="1" i="1" dirty="0"/>
              <a:t>)(4.0 scale)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Total up the number of points earned for each course on your transcript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Divide total by number of grades you 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Used for graduation requirement purposes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50" b="0" i="1" dirty="0" err="1">
                <a:solidFill>
                  <a:srgbClr val="474747"/>
                </a:solidFill>
                <a:effectLst/>
                <a:latin typeface="Google Sans"/>
              </a:rPr>
              <a:t>ie</a:t>
            </a:r>
            <a:r>
              <a:rPr lang="en-US" sz="1400" b="0" i="0" dirty="0">
                <a:solidFill>
                  <a:srgbClr val="474747"/>
                </a:solidFill>
                <a:effectLst/>
                <a:latin typeface="Google Sans"/>
              </a:rPr>
              <a:t>:   </a:t>
            </a:r>
            <a:r>
              <a:rPr lang="en-US" sz="1400" b="0" i="0" dirty="0">
                <a:solidFill>
                  <a:srgbClr val="040C28"/>
                </a:solidFill>
                <a:effectLst/>
                <a:latin typeface="Google Sans"/>
              </a:rPr>
              <a:t>4.0 + 4.0 + 4.0 + 3.0 + 3.0 = 18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Unweighted GPA = 18/5 = 3.6 out of 4.0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89D9B-096F-600C-388C-68676C9FAF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Weighted Rules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Honors classes are on a 4.5 scale( </a:t>
            </a:r>
            <a:r>
              <a:rPr lang="en-US" sz="1800" b="1" i="1" dirty="0"/>
              <a:t>get a .5 boost)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AP &amp; Dual Enrollment are on a 5.0 scale </a:t>
            </a:r>
            <a:r>
              <a:rPr lang="en-US" sz="1800" b="1" i="1" dirty="0"/>
              <a:t>(get a 1.0 boost)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GPA’s get recalculated in January and June based on previous semester grades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Used for class rank Senior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E1077-6A3C-13D8-109B-F2BBB49D29EB}"/>
              </a:ext>
            </a:extLst>
          </p:cNvPr>
          <p:cNvSpPr txBox="1"/>
          <p:nvPr/>
        </p:nvSpPr>
        <p:spPr>
          <a:xfrm>
            <a:off x="6095999" y="4907211"/>
            <a:ext cx="12835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</a:t>
            </a:r>
          </a:p>
          <a:p>
            <a:r>
              <a:rPr lang="en-US" dirty="0"/>
              <a:t>GPA Points</a:t>
            </a:r>
          </a:p>
          <a:p>
            <a:r>
              <a:rPr lang="en-US" dirty="0"/>
              <a:t>A:4</a:t>
            </a:r>
          </a:p>
          <a:p>
            <a:r>
              <a:rPr lang="en-US" dirty="0"/>
              <a:t>B:3</a:t>
            </a:r>
          </a:p>
          <a:p>
            <a:r>
              <a:rPr lang="en-US" dirty="0"/>
              <a:t>C:2</a:t>
            </a:r>
          </a:p>
          <a:p>
            <a:r>
              <a:rPr lang="en-US" dirty="0"/>
              <a:t>D:1</a:t>
            </a:r>
          </a:p>
          <a:p>
            <a:r>
              <a:rPr lang="en-US" dirty="0"/>
              <a:t>F:0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C2869-3D21-ABD7-3496-DDF82B394FF9}"/>
              </a:ext>
            </a:extLst>
          </p:cNvPr>
          <p:cNvSpPr txBox="1"/>
          <p:nvPr/>
        </p:nvSpPr>
        <p:spPr>
          <a:xfrm>
            <a:off x="9895815" y="4549676"/>
            <a:ext cx="11491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Weighted</a:t>
            </a:r>
          </a:p>
          <a:p>
            <a:r>
              <a:rPr lang="en-US" dirty="0"/>
              <a:t>GPA Points</a:t>
            </a:r>
          </a:p>
          <a:p>
            <a:r>
              <a:rPr lang="en-US" dirty="0"/>
              <a:t>A:5</a:t>
            </a:r>
          </a:p>
          <a:p>
            <a:r>
              <a:rPr lang="en-US" dirty="0"/>
              <a:t>B:4</a:t>
            </a:r>
          </a:p>
          <a:p>
            <a:r>
              <a:rPr lang="en-US" dirty="0"/>
              <a:t>C:3</a:t>
            </a:r>
          </a:p>
          <a:p>
            <a:r>
              <a:rPr lang="en-US" dirty="0"/>
              <a:t>D:2</a:t>
            </a:r>
          </a:p>
          <a:p>
            <a:r>
              <a:rPr lang="en-US" dirty="0"/>
              <a:t>F: 0</a:t>
            </a:r>
          </a:p>
        </p:txBody>
      </p:sp>
      <p:pic>
        <p:nvPicPr>
          <p:cNvPr id="12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A5249296-78AB-E149-8746-FE4B930A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45249"/>
            <a:ext cx="4351927" cy="2412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4422FB-AA69-E297-6676-E72A6DA787A3}"/>
              </a:ext>
            </a:extLst>
          </p:cNvPr>
          <p:cNvSpPr txBox="1"/>
          <p:nvPr/>
        </p:nvSpPr>
        <p:spPr>
          <a:xfrm>
            <a:off x="2938308" y="945017"/>
            <a:ext cx="6844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You can try your hand at calculating your GPA for colleges </a:t>
            </a:r>
            <a:r>
              <a:rPr lang="en-US" i="1" dirty="0">
                <a:hlinkClick r:id="rId3"/>
              </a:rPr>
              <a:t>GPA calculator </a:t>
            </a:r>
            <a:endParaRPr lang="en-US" i="1" dirty="0"/>
          </a:p>
          <a:p>
            <a:r>
              <a:rPr lang="en-US" i="1" dirty="0"/>
              <a:t>( HAC provides a cumulative high school unweighted and weighted GPA for you. 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015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372631-E04E-4BD9-A3CC-25F69FA3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01620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ext Placeholder 3">
            <a:extLst>
              <a:ext uri="{FF2B5EF4-FFF2-40B4-BE49-F238E27FC236}">
                <a16:creationId xmlns:a16="http://schemas.microsoft.com/office/drawing/2014/main" id="{AD9D862D-117E-7D48-715E-723819F10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245787"/>
              </p:ext>
            </p:extLst>
          </p:nvPr>
        </p:nvGraphicFramePr>
        <p:xfrm>
          <a:off x="5814812" y="0"/>
          <a:ext cx="55887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nfinite question marks in 3D rendering">
            <a:extLst>
              <a:ext uri="{FF2B5EF4-FFF2-40B4-BE49-F238E27FC236}">
                <a16:creationId xmlns:a16="http://schemas.microsoft.com/office/drawing/2014/main" id="{21CAC046-A31C-F6DC-A532-55CEB1070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8" r="19878"/>
          <a:stretch/>
        </p:blipFill>
        <p:spPr>
          <a:xfrm>
            <a:off x="561978" y="777254"/>
            <a:ext cx="3665800" cy="5623545"/>
          </a:xfrm>
          <a:custGeom>
            <a:avLst/>
            <a:gdLst/>
            <a:ahLst/>
            <a:cxnLst/>
            <a:rect l="l" t="t" r="r" b="b"/>
            <a:pathLst>
              <a:path w="3074384" h="5242544">
                <a:moveTo>
                  <a:pt x="1538017" y="0"/>
                </a:moveTo>
                <a:cubicBezTo>
                  <a:pt x="2386529" y="0"/>
                  <a:pt x="3074384" y="687856"/>
                  <a:pt x="3074384" y="1536369"/>
                </a:cubicBezTo>
                <a:lnTo>
                  <a:pt x="3074382" y="2196551"/>
                </a:lnTo>
                <a:cubicBezTo>
                  <a:pt x="3074383" y="2196560"/>
                  <a:pt x="3074383" y="2196568"/>
                  <a:pt x="3074384" y="2196577"/>
                </a:cubicBezTo>
                <a:lnTo>
                  <a:pt x="3074380" y="4128973"/>
                </a:lnTo>
                <a:lnTo>
                  <a:pt x="3074384" y="4128973"/>
                </a:lnTo>
                <a:lnTo>
                  <a:pt x="3074384" y="5242544"/>
                </a:lnTo>
                <a:lnTo>
                  <a:pt x="0" y="5242544"/>
                </a:lnTo>
                <a:lnTo>
                  <a:pt x="0" y="4128973"/>
                </a:lnTo>
                <a:lnTo>
                  <a:pt x="1646" y="4128973"/>
                </a:lnTo>
                <a:lnTo>
                  <a:pt x="1647" y="1536369"/>
                </a:lnTo>
                <a:cubicBezTo>
                  <a:pt x="1647" y="687856"/>
                  <a:pt x="689503" y="0"/>
                  <a:pt x="1538017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AF546-7105-26BB-9FFF-1E68EF333A23}"/>
              </a:ext>
            </a:extLst>
          </p:cNvPr>
          <p:cNvSpPr txBox="1"/>
          <p:nvPr/>
        </p:nvSpPr>
        <p:spPr>
          <a:xfrm>
            <a:off x="1079185" y="191869"/>
            <a:ext cx="3332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Does this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11CC1D-43CD-4F3D-9C43-B8D364FAC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37972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4F94A6B-8AD4-2E85-A8E0-8DFC6D72B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211937"/>
              </p:ext>
            </p:extLst>
          </p:nvPr>
        </p:nvGraphicFramePr>
        <p:xfrm>
          <a:off x="4210258" y="0"/>
          <a:ext cx="79817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5DBB7C-F0B2-84CB-CA8E-3EF240FD232E}"/>
              </a:ext>
            </a:extLst>
          </p:cNvPr>
          <p:cNvSpPr txBox="1"/>
          <p:nvPr/>
        </p:nvSpPr>
        <p:spPr>
          <a:xfrm>
            <a:off x="0" y="181957"/>
            <a:ext cx="358239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-Establish Successful Study Skills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-Develop Organization Skills </a:t>
            </a:r>
          </a:p>
          <a:p>
            <a:r>
              <a:rPr lang="en-US" i="1" dirty="0"/>
              <a:t>Calendar, phone, planner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-Check emails daily </a:t>
            </a:r>
          </a:p>
          <a:p>
            <a:r>
              <a:rPr lang="en-US" i="1" dirty="0"/>
              <a:t>(Still the main means </a:t>
            </a:r>
          </a:p>
          <a:p>
            <a:r>
              <a:rPr lang="en-US" i="1" dirty="0"/>
              <a:t>of business communication)</a:t>
            </a:r>
          </a:p>
          <a:p>
            <a:endParaRPr lang="en-US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-</a:t>
            </a:r>
            <a:r>
              <a:rPr lang="en-US" dirty="0"/>
              <a:t>Work to Self-Advocate </a:t>
            </a:r>
            <a:r>
              <a:rPr lang="en-US" i="1" dirty="0"/>
              <a:t>and </a:t>
            </a:r>
          </a:p>
          <a:p>
            <a:r>
              <a:rPr lang="en-US" i="1" dirty="0"/>
              <a:t>communicate needs effectively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-Work on being adaptable/flexible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-Question, rethink, evaluate </a:t>
            </a:r>
          </a:p>
          <a:p>
            <a:r>
              <a:rPr lang="en-US" i="1" dirty="0"/>
              <a:t>for better understanding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-Set Goals -</a:t>
            </a:r>
            <a:r>
              <a:rPr lang="en-US" i="1" dirty="0"/>
              <a:t>5 year and short term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-Resilience- </a:t>
            </a:r>
            <a:r>
              <a:rPr lang="en-US" i="1" dirty="0"/>
              <a:t>ability to </a:t>
            </a:r>
          </a:p>
          <a:p>
            <a:r>
              <a:rPr lang="en-US" i="1" dirty="0"/>
              <a:t>bounce back without giving 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4334E-EC66-0E74-F9B6-8E825E6CC9E6}"/>
              </a:ext>
            </a:extLst>
          </p:cNvPr>
          <p:cNvSpPr/>
          <p:nvPr/>
        </p:nvSpPr>
        <p:spPr>
          <a:xfrm>
            <a:off x="5995103" y="2967334"/>
            <a:ext cx="4785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Tools for success</a:t>
            </a:r>
          </a:p>
        </p:txBody>
      </p:sp>
    </p:spTree>
    <p:extLst>
      <p:ext uri="{BB962C8B-B14F-4D97-AF65-F5344CB8AC3E}">
        <p14:creationId xmlns:p14="http://schemas.microsoft.com/office/powerpoint/2010/main" val="43178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F6455C-6F26-D560-7CE1-AA08BD6C141B}"/>
              </a:ext>
            </a:extLst>
          </p:cNvPr>
          <p:cNvSpPr txBox="1"/>
          <p:nvPr/>
        </p:nvSpPr>
        <p:spPr>
          <a:xfrm>
            <a:off x="37205" y="1621506"/>
            <a:ext cx="5842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/>
              <a:t>Xello</a:t>
            </a:r>
            <a:r>
              <a:rPr lang="en-US" dirty="0"/>
              <a:t> application through </a:t>
            </a:r>
            <a:r>
              <a:rPr lang="en-US" b="1" i="1" dirty="0"/>
              <a:t>Clever</a:t>
            </a:r>
            <a:r>
              <a:rPr lang="en-US" dirty="0"/>
              <a:t> under </a:t>
            </a:r>
            <a:r>
              <a:rPr lang="en-US" b="1" i="1" dirty="0"/>
              <a:t>Student Applications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EDE64-BB1D-52BE-AEE5-73366CED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78" y="2756085"/>
            <a:ext cx="2028826" cy="1345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DEE23-ACEA-7308-28CD-D213FF7D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44" y="2804196"/>
            <a:ext cx="1238250" cy="1345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CB348-BE98-244F-BBCC-76A8C1F8B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4543690"/>
            <a:ext cx="7753350" cy="281793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F1D6BC7-AA22-29B1-6824-CA2655657EA0}"/>
              </a:ext>
            </a:extLst>
          </p:cNvPr>
          <p:cNvSpPr/>
          <p:nvPr/>
        </p:nvSpPr>
        <p:spPr>
          <a:xfrm>
            <a:off x="8481316" y="43244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C26C7-76BD-18A4-B098-EEC017B7B7F8}"/>
              </a:ext>
            </a:extLst>
          </p:cNvPr>
          <p:cNvSpPr txBox="1"/>
          <p:nvPr/>
        </p:nvSpPr>
        <p:spPr>
          <a:xfrm>
            <a:off x="7194047" y="3611415"/>
            <a:ext cx="286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Complete </a:t>
            </a:r>
            <a:r>
              <a:rPr lang="en-US" dirty="0"/>
              <a:t>these surveys for career suggestions based on your answers</a:t>
            </a:r>
          </a:p>
          <a:p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4E59EE5-1022-5A31-CB07-667FE24ACC08}"/>
              </a:ext>
            </a:extLst>
          </p:cNvPr>
          <p:cNvSpPr/>
          <p:nvPr/>
        </p:nvSpPr>
        <p:spPr>
          <a:xfrm>
            <a:off x="7621724" y="346781"/>
            <a:ext cx="4227616" cy="216222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5B9E0-BEC3-1B4F-5E77-AC18B342DEC8}"/>
              </a:ext>
            </a:extLst>
          </p:cNvPr>
          <p:cNvSpPr txBox="1"/>
          <p:nvPr/>
        </p:nvSpPr>
        <p:spPr>
          <a:xfrm>
            <a:off x="8242432" y="643066"/>
            <a:ext cx="3431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Still wondering what’s next for you?</a:t>
            </a:r>
          </a:p>
          <a:p>
            <a:r>
              <a:rPr lang="en-US" sz="2400" b="1" i="1" dirty="0"/>
              <a:t>Try these resources inside XELLO</a:t>
            </a:r>
          </a:p>
        </p:txBody>
      </p:sp>
      <p:sp>
        <p:nvSpPr>
          <p:cNvPr id="3" name="Arrow: Circular 2">
            <a:extLst>
              <a:ext uri="{FF2B5EF4-FFF2-40B4-BE49-F238E27FC236}">
                <a16:creationId xmlns:a16="http://schemas.microsoft.com/office/drawing/2014/main" id="{08958D54-CD47-9D53-FF05-9C8D2ABB00D6}"/>
              </a:ext>
            </a:extLst>
          </p:cNvPr>
          <p:cNvSpPr/>
          <p:nvPr/>
        </p:nvSpPr>
        <p:spPr>
          <a:xfrm rot="5400000">
            <a:off x="2451204" y="2158304"/>
            <a:ext cx="1254641" cy="978408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1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B1D0-AFDC-B303-D964-2E0A4E0C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80" y="321980"/>
            <a:ext cx="9438640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Xello</a:t>
            </a:r>
            <a:r>
              <a:rPr lang="en-US" sz="4800" dirty="0"/>
              <a:t>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FF5D8-6379-CF82-899E-ED8D88197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07CD8-A1A5-AA55-0E97-24E0C185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71" y="1199407"/>
            <a:ext cx="12442371" cy="565859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BF5467B-90F9-AE1D-9509-7B27BA7C67BC}"/>
              </a:ext>
            </a:extLst>
          </p:cNvPr>
          <p:cNvSpPr/>
          <p:nvPr/>
        </p:nvSpPr>
        <p:spPr>
          <a:xfrm>
            <a:off x="4693186" y="4847422"/>
            <a:ext cx="201637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B6EE0-81D1-5FAF-F40A-1F2ACB6C5FD3}"/>
              </a:ext>
            </a:extLst>
          </p:cNvPr>
          <p:cNvSpPr txBox="1"/>
          <p:nvPr/>
        </p:nvSpPr>
        <p:spPr>
          <a:xfrm>
            <a:off x="1250158" y="4378960"/>
            <a:ext cx="482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here to find the most up-to date information </a:t>
            </a:r>
          </a:p>
          <a:p>
            <a:r>
              <a:rPr lang="en-US" dirty="0"/>
              <a:t>through the appropriate links</a:t>
            </a:r>
          </a:p>
        </p:txBody>
      </p:sp>
    </p:spTree>
    <p:extLst>
      <p:ext uri="{BB962C8B-B14F-4D97-AF65-F5344CB8AC3E}">
        <p14:creationId xmlns:p14="http://schemas.microsoft.com/office/powerpoint/2010/main" val="256781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530D32-2D25-6825-44BF-FE45591D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" y="3692569"/>
            <a:ext cx="4997132" cy="3260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64608-0861-D588-1424-BA8179E1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1"/>
            <a:ext cx="10515600" cy="681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Bright Futures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33C734-E687-FC71-576F-BB7C1D7B1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24034"/>
            <a:ext cx="4997450" cy="18685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684D1-D495-BAEC-76F2-2AC372809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8D9BB-1184-95DE-49D8-4E6E00D06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1F063-2B5A-E97D-E5D4-2BB78BA7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220" y="1824034"/>
            <a:ext cx="5906171" cy="503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FE8096-4068-C9BF-F4D3-72E60CD2E905}"/>
              </a:ext>
            </a:extLst>
          </p:cNvPr>
          <p:cNvSpPr/>
          <p:nvPr/>
        </p:nvSpPr>
        <p:spPr>
          <a:xfrm>
            <a:off x="7586804" y="-4797"/>
            <a:ext cx="3874884" cy="186853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Eligibility Requirements( ALL 4!)</a:t>
            </a:r>
          </a:p>
          <a:p>
            <a:pPr marL="342900" indent="-342900">
              <a:buAutoNum type="arabicPeriod"/>
            </a:pPr>
            <a:r>
              <a:rPr lang="en-US" dirty="0"/>
              <a:t>GPA(based on accepted courses)</a:t>
            </a:r>
          </a:p>
          <a:p>
            <a:pPr marL="342900" indent="-342900">
              <a:buAutoNum type="arabicPeriod"/>
            </a:pPr>
            <a:r>
              <a:rPr lang="en-US" dirty="0"/>
              <a:t>TEST SCORES</a:t>
            </a:r>
          </a:p>
          <a:p>
            <a:pPr marL="342900" indent="-342900">
              <a:buAutoNum type="arabicPeriod"/>
            </a:pPr>
            <a:r>
              <a:rPr lang="en-US" dirty="0"/>
              <a:t>SERVICE OR WORK HOURS</a:t>
            </a:r>
          </a:p>
          <a:p>
            <a:pPr marL="342900" indent="-342900">
              <a:buAutoNum type="arabicPeriod"/>
            </a:pPr>
            <a:r>
              <a:rPr lang="en-US" dirty="0"/>
              <a:t>APPLY by AUG 31</a:t>
            </a:r>
            <a:r>
              <a:rPr lang="en-US" baseline="30000" dirty="0"/>
              <a:t>st</a:t>
            </a:r>
            <a:r>
              <a:rPr lang="en-US" dirty="0"/>
              <a:t> after HS graduation</a:t>
            </a:r>
          </a:p>
        </p:txBody>
      </p:sp>
    </p:spTree>
    <p:extLst>
      <p:ext uri="{BB962C8B-B14F-4D97-AF65-F5344CB8AC3E}">
        <p14:creationId xmlns:p14="http://schemas.microsoft.com/office/powerpoint/2010/main" val="271148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1A5EFF-6E9F-FC6C-F819-A734EBC02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68566"/>
              </p:ext>
            </p:extLst>
          </p:nvPr>
        </p:nvGraphicFramePr>
        <p:xfrm>
          <a:off x="1676400" y="1"/>
          <a:ext cx="105156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C9FE38-17F1-7AE5-B711-4ECEBB166B67}"/>
              </a:ext>
            </a:extLst>
          </p:cNvPr>
          <p:cNvSpPr txBox="1"/>
          <p:nvPr/>
        </p:nvSpPr>
        <p:spPr>
          <a:xfrm>
            <a:off x="226336" y="1736002"/>
            <a:ext cx="783676" cy="3385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dirty="0"/>
              <a:t>GRADUATION REQUIRMENTS </a:t>
            </a:r>
          </a:p>
        </p:txBody>
      </p:sp>
    </p:spTree>
    <p:extLst>
      <p:ext uri="{BB962C8B-B14F-4D97-AF65-F5344CB8AC3E}">
        <p14:creationId xmlns:p14="http://schemas.microsoft.com/office/powerpoint/2010/main" val="39761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9E00A88-1935-4C0F-AC5D-6C2322B30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53610079-ED3E-61BD-E614-D6566054B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035493"/>
              </p:ext>
            </p:extLst>
          </p:nvPr>
        </p:nvGraphicFramePr>
        <p:xfrm>
          <a:off x="838200" y="2361367"/>
          <a:ext cx="10515600" cy="37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0F8967-B3C8-D03D-5DED-9BE372207A7A}"/>
              </a:ext>
            </a:extLst>
          </p:cNvPr>
          <p:cNvSpPr txBox="1"/>
          <p:nvPr/>
        </p:nvSpPr>
        <p:spPr>
          <a:xfrm>
            <a:off x="4209618" y="806292"/>
            <a:ext cx="37727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/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62285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et Razor the Shark, NSU's mascot! Mascot, Nova southeastern university,  Private university, Descubra o Mundo de 20bet bônus de cadastro">
            <a:extLst>
              <a:ext uri="{FF2B5EF4-FFF2-40B4-BE49-F238E27FC236}">
                <a16:creationId xmlns:a16="http://schemas.microsoft.com/office/drawing/2014/main" id="{394C463A-72F6-47FB-8066-31032DC9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46" y="1594710"/>
            <a:ext cx="1514060" cy="18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5E0CA491-4980-9D2B-886A-D300FA4B9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61" y="-44140"/>
            <a:ext cx="1980254" cy="2079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3C97ED-41F9-7404-85EB-72EB47381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011" y="-6211"/>
            <a:ext cx="2962275" cy="1069524"/>
          </a:xfrm>
          <a:prstGeom prst="rect">
            <a:avLst/>
          </a:prstGeom>
        </p:spPr>
      </p:pic>
      <p:pic>
        <p:nvPicPr>
          <p:cNvPr id="12" name="Picture 11" descr="A yellow horse with a star and a black text&#10;&#10;Description automatically generated">
            <a:extLst>
              <a:ext uri="{FF2B5EF4-FFF2-40B4-BE49-F238E27FC236}">
                <a16:creationId xmlns:a16="http://schemas.microsoft.com/office/drawing/2014/main" id="{F64439D5-51A2-6D57-3F42-1A2BD7DC1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69" y="-24180"/>
            <a:ext cx="2562225" cy="1781175"/>
          </a:xfrm>
          <a:prstGeom prst="rect">
            <a:avLst/>
          </a:prstGeom>
        </p:spPr>
      </p:pic>
      <p:pic>
        <p:nvPicPr>
          <p:cNvPr id="9" name="Picture 8" descr="A logo of a gator&#10;&#10;Description automatically generated">
            <a:extLst>
              <a:ext uri="{FF2B5EF4-FFF2-40B4-BE49-F238E27FC236}">
                <a16:creationId xmlns:a16="http://schemas.microsoft.com/office/drawing/2014/main" id="{0351D5D5-9E9B-F093-31D0-90E4B9D27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37" y="1980957"/>
            <a:ext cx="2562225" cy="1657350"/>
          </a:xfrm>
          <a:prstGeom prst="rect">
            <a:avLst/>
          </a:prstGeom>
        </p:spPr>
      </p:pic>
      <p:pic>
        <p:nvPicPr>
          <p:cNvPr id="4" name="Picture 3" descr="A logo for a college&#10;&#10;Description automatically generated">
            <a:extLst>
              <a:ext uri="{FF2B5EF4-FFF2-40B4-BE49-F238E27FC236}">
                <a16:creationId xmlns:a16="http://schemas.microsoft.com/office/drawing/2014/main" id="{B24AB2FC-59DD-6132-56B5-B7ECD21D1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5" y="2343413"/>
            <a:ext cx="1923453" cy="1716591"/>
          </a:xfrm>
          <a:prstGeom prst="rect">
            <a:avLst/>
          </a:prstGeom>
        </p:spPr>
      </p:pic>
      <p:pic>
        <p:nvPicPr>
          <p:cNvPr id="17" name="Picture 16" descr="A logo of a football team&#10;&#10;Description automatically generated">
            <a:extLst>
              <a:ext uri="{FF2B5EF4-FFF2-40B4-BE49-F238E27FC236}">
                <a16:creationId xmlns:a16="http://schemas.microsoft.com/office/drawing/2014/main" id="{D192135B-9C79-9F75-5B73-B6D9B2F48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3" y="1189965"/>
            <a:ext cx="1306605" cy="804379"/>
          </a:xfrm>
          <a:prstGeom prst="rect">
            <a:avLst/>
          </a:prstGeom>
        </p:spPr>
      </p:pic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CD95F258-92DC-0C42-708C-19FFE5D44C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57" y="5615859"/>
            <a:ext cx="2846930" cy="1242141"/>
          </a:xfrm>
          <a:prstGeom prst="rect">
            <a:avLst/>
          </a:prstGeom>
        </p:spPr>
      </p:pic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E038EC0A-2DEA-6D35-F3F4-9732135CB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40" y="3548483"/>
            <a:ext cx="2459806" cy="2459806"/>
          </a:xfrm>
          <a:prstGeom prst="rect">
            <a:avLst/>
          </a:prstGeom>
        </p:spPr>
      </p:pic>
      <p:pic>
        <p:nvPicPr>
          <p:cNvPr id="5" name="Picture 4" descr="A logo with a snake head&#10;&#10;Description automatically generated">
            <a:extLst>
              <a:ext uri="{FF2B5EF4-FFF2-40B4-BE49-F238E27FC236}">
                <a16:creationId xmlns:a16="http://schemas.microsoft.com/office/drawing/2014/main" id="{A354C0B9-E864-328B-4CD4-A1ED18D231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59" y="2562669"/>
            <a:ext cx="1685617" cy="1450462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86AB757A-1242-B6DE-91F9-F724CC34A1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17" y="3469244"/>
            <a:ext cx="2215385" cy="1246154"/>
          </a:xfrm>
          <a:prstGeom prst="rect">
            <a:avLst/>
          </a:prstGeom>
        </p:spPr>
      </p:pic>
      <p:pic>
        <p:nvPicPr>
          <p:cNvPr id="8" name="Picture 7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62FC9744-7058-1429-CE07-C56274CB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21" y="4940926"/>
            <a:ext cx="1444579" cy="1903284"/>
          </a:xfrm>
          <a:prstGeom prst="rect">
            <a:avLst/>
          </a:prstGeom>
        </p:spPr>
      </p:pic>
      <p:pic>
        <p:nvPicPr>
          <p:cNvPr id="10" name="Picture 9" descr="A logo of a panther&#10;&#10;Description automatically generated">
            <a:extLst>
              <a:ext uri="{FF2B5EF4-FFF2-40B4-BE49-F238E27FC236}">
                <a16:creationId xmlns:a16="http://schemas.microsoft.com/office/drawing/2014/main" id="{69958519-8F2E-A55A-1170-34FB894052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39" y="4159700"/>
            <a:ext cx="1895475" cy="2457450"/>
          </a:xfrm>
          <a:prstGeom prst="rect">
            <a:avLst/>
          </a:prstGeom>
        </p:spPr>
      </p:pic>
      <p:pic>
        <p:nvPicPr>
          <p:cNvPr id="11" name="Picture 10" descr="A logo of a college football team&#10;&#10;Description automatically generated">
            <a:extLst>
              <a:ext uri="{FF2B5EF4-FFF2-40B4-BE49-F238E27FC236}">
                <a16:creationId xmlns:a16="http://schemas.microsoft.com/office/drawing/2014/main" id="{488CDCB5-4FDD-4CC3-A10C-87DA7D5696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87" y="-24180"/>
            <a:ext cx="1883260" cy="1422242"/>
          </a:xfrm>
          <a:prstGeom prst="rect">
            <a:avLst/>
          </a:prstGeom>
        </p:spPr>
      </p:pic>
      <p:pic>
        <p:nvPicPr>
          <p:cNvPr id="13" name="Picture 12" descr="A logo with blue text&#10;&#10;Description automatically generated">
            <a:extLst>
              <a:ext uri="{FF2B5EF4-FFF2-40B4-BE49-F238E27FC236}">
                <a16:creationId xmlns:a16="http://schemas.microsoft.com/office/drawing/2014/main" id="{236E01C4-E3B7-9919-7492-CA5FE47645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" y="-6211"/>
            <a:ext cx="2196583" cy="1069524"/>
          </a:xfrm>
          <a:prstGeom prst="rect">
            <a:avLst/>
          </a:prstGeom>
        </p:spPr>
      </p:pic>
      <p:pic>
        <p:nvPicPr>
          <p:cNvPr id="1026" name="Picture 2" descr="SJR State Viking">
            <a:extLst>
              <a:ext uri="{FF2B5EF4-FFF2-40B4-BE49-F238E27FC236}">
                <a16:creationId xmlns:a16="http://schemas.microsoft.com/office/drawing/2014/main" id="{F4D5F541-0E62-8B5B-29D8-6278A0DF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5" y="4206120"/>
            <a:ext cx="2002350" cy="24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8E2A13-F787-9558-5F51-13B05822814E}"/>
              </a:ext>
            </a:extLst>
          </p:cNvPr>
          <p:cNvSpPr txBox="1"/>
          <p:nvPr/>
        </p:nvSpPr>
        <p:spPr>
          <a:xfrm>
            <a:off x="3704501" y="2610683"/>
            <a:ext cx="4162039" cy="424731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/>
              <a:t>Well-rounded students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GPA Recalculated(16 core including WL)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Test scores (ACT, CLT, and SAT)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Rigorous of Courses </a:t>
            </a:r>
            <a:br>
              <a:rPr lang="en-US" sz="1800" dirty="0"/>
            </a:br>
            <a:r>
              <a:rPr lang="en-US" sz="1800" dirty="0"/>
              <a:t>(Dual Enrollment, AP, Honors)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Extra-curricular and leadership activities </a:t>
            </a:r>
            <a:br>
              <a:rPr lang="en-US" sz="1800" dirty="0"/>
            </a:br>
            <a:r>
              <a:rPr lang="en-US" sz="1800" dirty="0"/>
              <a:t>– Quality, not Quantity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Your Essay. Your story.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Teacher recommendations for some schools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94017-2E07-DF08-1F6E-2C7130DB6875}"/>
              </a:ext>
            </a:extLst>
          </p:cNvPr>
          <p:cNvSpPr/>
          <p:nvPr/>
        </p:nvSpPr>
        <p:spPr>
          <a:xfrm>
            <a:off x="3624246" y="1753769"/>
            <a:ext cx="458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Colleges want…</a:t>
            </a:r>
          </a:p>
        </p:txBody>
      </p:sp>
    </p:spTree>
    <p:extLst>
      <p:ext uri="{BB962C8B-B14F-4D97-AF65-F5344CB8AC3E}">
        <p14:creationId xmlns:p14="http://schemas.microsoft.com/office/powerpoint/2010/main" val="329863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D76CE002-90F0-07C2-67C4-3C19A099DD39}"/>
              </a:ext>
            </a:extLst>
          </p:cNvPr>
          <p:cNvSpPr/>
          <p:nvPr/>
        </p:nvSpPr>
        <p:spPr>
          <a:xfrm>
            <a:off x="5748950" y="2018921"/>
            <a:ext cx="6264999" cy="4839077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D383D2DB-FE56-CBB2-55F7-4ABF51BA9B1C}"/>
              </a:ext>
            </a:extLst>
          </p:cNvPr>
          <p:cNvSpPr/>
          <p:nvPr/>
        </p:nvSpPr>
        <p:spPr>
          <a:xfrm>
            <a:off x="0" y="2018922"/>
            <a:ext cx="6355080" cy="4839077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7E54F-7232-657D-718E-02F0048F8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Dual Enrollment (DE)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3BC29-9ED1-26D4-480A-E2A203364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5154509"/>
          </a:xfrm>
        </p:spPr>
        <p:txBody>
          <a:bodyPr>
            <a:normAutofit fontScale="77500" lnSpcReduction="20000"/>
          </a:bodyPr>
          <a:lstStyle/>
          <a:p>
            <a:endParaRPr lang="en-US" sz="2800" b="1" dirty="0"/>
          </a:p>
          <a:p>
            <a:r>
              <a:rPr lang="en-US" sz="2800" b="1" dirty="0"/>
              <a:t>Dual Enrollment(DE) </a:t>
            </a:r>
            <a:r>
              <a:rPr lang="en-US" sz="2800" dirty="0"/>
              <a:t>is a program that allows high school students to take college courses and earn college credit (based on grade earned) while still in high school.</a:t>
            </a:r>
          </a:p>
          <a:p>
            <a:r>
              <a:rPr lang="en-US" sz="3600" i="1" dirty="0"/>
              <a:t>State required Credit</a:t>
            </a:r>
            <a:endParaRPr lang="en-US" sz="2600" i="1" dirty="0"/>
          </a:p>
          <a:p>
            <a:r>
              <a:rPr lang="en-US" sz="3300" i="1" dirty="0"/>
              <a:t>College GPA starts </a:t>
            </a:r>
          </a:p>
          <a:p>
            <a:r>
              <a:rPr lang="en-US" sz="3300" i="1" dirty="0"/>
              <a:t>Potential College credit (dependent upon grade and college of choice)</a:t>
            </a:r>
          </a:p>
          <a:p>
            <a:r>
              <a:rPr lang="en-US" sz="3300" i="1" dirty="0"/>
              <a:t>Increased rigor without heavy exam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CB1DA-0011-00C2-CFCF-7A0929528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Advanced Placement (AP)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CB7EE-B18C-0AE6-F360-27AD30ED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4"/>
            <a:ext cx="5000308" cy="4928879"/>
          </a:xfrm>
        </p:spPr>
        <p:txBody>
          <a:bodyPr>
            <a:normAutofit fontScale="77500" lnSpcReduction="20000"/>
          </a:bodyPr>
          <a:lstStyle/>
          <a:p>
            <a:endParaRPr lang="en-US" sz="2800" b="1" dirty="0"/>
          </a:p>
          <a:p>
            <a:r>
              <a:rPr lang="en-US" sz="2800" b="1" dirty="0"/>
              <a:t>Advanced Placement (AP)</a:t>
            </a:r>
            <a:br>
              <a:rPr lang="en-US" sz="2800" dirty="0"/>
            </a:br>
            <a:r>
              <a:rPr lang="en-US" sz="2800" dirty="0"/>
              <a:t>are college-level courses offered in high school, culminating in an exam for </a:t>
            </a:r>
            <a:r>
              <a:rPr lang="en-US" sz="2800" i="1" u="sng" dirty="0"/>
              <a:t>potential </a:t>
            </a:r>
            <a:r>
              <a:rPr lang="en-US" sz="2800" dirty="0"/>
              <a:t>college credit(based on exam score).</a:t>
            </a:r>
            <a:r>
              <a:rPr lang="en-US" sz="2800" dirty="0">
                <a:hlinkClick r:id="rId3"/>
              </a:rPr>
              <a:t>AP EXAM SEARCH</a:t>
            </a:r>
            <a:endParaRPr lang="en-US" sz="2800" dirty="0"/>
          </a:p>
          <a:p>
            <a:r>
              <a:rPr lang="en-US" sz="3100" i="1" dirty="0"/>
              <a:t>Nationally recognized</a:t>
            </a:r>
          </a:p>
          <a:p>
            <a:r>
              <a:rPr lang="en-US" sz="3100" i="1" dirty="0"/>
              <a:t>Increased rigor</a:t>
            </a:r>
          </a:p>
          <a:p>
            <a:r>
              <a:rPr lang="en-US" sz="3100" i="1" dirty="0"/>
              <a:t>Self-motivation/Self-study</a:t>
            </a:r>
          </a:p>
          <a:p>
            <a:r>
              <a:rPr lang="en-US" sz="3100" i="1" dirty="0"/>
              <a:t>Rigorous exam for potential college credit</a:t>
            </a:r>
          </a:p>
          <a:p>
            <a:r>
              <a:rPr lang="en-US" sz="3100" i="1" dirty="0"/>
              <a:t>Heavy workload</a:t>
            </a:r>
            <a:br>
              <a:rPr lang="en-US" sz="20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F9F1-0B16-608C-F954-553494FC5F94}"/>
              </a:ext>
            </a:extLst>
          </p:cNvPr>
          <p:cNvSpPr txBox="1"/>
          <p:nvPr/>
        </p:nvSpPr>
        <p:spPr>
          <a:xfrm>
            <a:off x="1649094" y="879405"/>
            <a:ext cx="960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Success in either of these courses requires independent student learning and motivation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and is not suggested for those who need lots of support and reminders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4334E1-EB0C-DE81-2A9E-888FCE76241F}"/>
              </a:ext>
            </a:extLst>
          </p:cNvPr>
          <p:cNvSpPr/>
          <p:nvPr/>
        </p:nvSpPr>
        <p:spPr>
          <a:xfrm>
            <a:off x="4259600" y="233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 or DE</a:t>
            </a:r>
          </a:p>
        </p:txBody>
      </p:sp>
    </p:spTree>
    <p:extLst>
      <p:ext uri="{BB962C8B-B14F-4D97-AF65-F5344CB8AC3E}">
        <p14:creationId xmlns:p14="http://schemas.microsoft.com/office/powerpoint/2010/main" val="297195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1325-E2A7-5C97-B310-A4BC529C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SJR Dual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4596-C6BC-E1F0-8B69-0CEEA97ED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937584"/>
            <a:ext cx="5181600" cy="4133067"/>
          </a:xfrm>
        </p:spPr>
        <p:txBody>
          <a:bodyPr>
            <a:normAutofit/>
          </a:bodyPr>
          <a:lstStyle/>
          <a:p>
            <a:r>
              <a:rPr lang="en-US" sz="1800" b="1" dirty="0"/>
              <a:t>3.0 GPA Unweighted</a:t>
            </a:r>
          </a:p>
          <a:p>
            <a:r>
              <a:rPr lang="en-US" sz="1800" b="1" dirty="0"/>
              <a:t>Test Scores (ACT,SAT,CLT,PERT)</a:t>
            </a:r>
          </a:p>
          <a:p>
            <a:r>
              <a:rPr lang="en-US" sz="1800" b="1" dirty="0"/>
              <a:t>Tocoi Student</a:t>
            </a:r>
          </a:p>
          <a:p>
            <a:r>
              <a:rPr lang="en-US" sz="1800" b="1" dirty="0"/>
              <a:t>Approved by School Counselor and Administration</a:t>
            </a:r>
          </a:p>
          <a:p>
            <a:r>
              <a:rPr lang="en-US" sz="1800" i="1" dirty="0"/>
              <a:t>Electives only require a test score</a:t>
            </a:r>
          </a:p>
          <a:p>
            <a:r>
              <a:rPr lang="en-US" sz="1800" i="1" dirty="0"/>
              <a:t>Academic courses have an eligible test score</a:t>
            </a:r>
          </a:p>
          <a:p>
            <a:r>
              <a:rPr lang="en-US" sz="1800" i="1" dirty="0"/>
              <a:t>Tocoi courses will not be changed due to issues with SJR availability –scheduling is limited</a:t>
            </a:r>
          </a:p>
          <a:p>
            <a:pPr algn="l"/>
            <a:r>
              <a:rPr lang="en-US" sz="1800" i="1" dirty="0"/>
              <a:t>Join TCHS Schoology DE page-</a:t>
            </a:r>
            <a:r>
              <a:rPr lang="en-US" sz="1600" b="1" i="1" dirty="0">
                <a:solidFill>
                  <a:srgbClr val="333333"/>
                </a:solidFill>
                <a:latin typeface="Roboto" panose="02000000000000000000" pitchFamily="2" charset="0"/>
              </a:rPr>
              <a:t> 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RCGS-QGPH-RZCG6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64C26E8-B9DD-6B2D-3975-E72FB9391561}"/>
              </a:ext>
            </a:extLst>
          </p:cNvPr>
          <p:cNvSpPr/>
          <p:nvPr/>
        </p:nvSpPr>
        <p:spPr>
          <a:xfrm>
            <a:off x="168348" y="1820774"/>
            <a:ext cx="3074581" cy="914400"/>
          </a:xfrm>
          <a:prstGeom prst="downArrowCallout">
            <a:avLst>
              <a:gd name="adj1" fmla="val 25000"/>
              <a:gd name="adj2" fmla="val 2690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7D19B-E034-F46E-163F-42536624BEE3}"/>
              </a:ext>
            </a:extLst>
          </p:cNvPr>
          <p:cNvSpPr txBox="1"/>
          <p:nvPr/>
        </p:nvSpPr>
        <p:spPr>
          <a:xfrm>
            <a:off x="168349" y="1918343"/>
            <a:ext cx="307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Are you eligible?</a:t>
            </a:r>
          </a:p>
          <a:p>
            <a:pPr algn="ctr"/>
            <a:endParaRPr lang="en-US" sz="2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B55032-6FCC-D589-2A9E-C476D06B5F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802165"/>
            <a:ext cx="6019798" cy="4055835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74F2BEDE-585A-9399-FFC0-82305EAA2561}"/>
              </a:ext>
            </a:extLst>
          </p:cNvPr>
          <p:cNvSpPr/>
          <p:nvPr/>
        </p:nvSpPr>
        <p:spPr>
          <a:xfrm>
            <a:off x="7751134" y="1824444"/>
            <a:ext cx="3678865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0A9D4-1A69-DE7A-01E2-CC27785351DD}"/>
              </a:ext>
            </a:extLst>
          </p:cNvPr>
          <p:cNvSpPr txBox="1"/>
          <p:nvPr/>
        </p:nvSpPr>
        <p:spPr>
          <a:xfrm>
            <a:off x="8165805" y="1918343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Academic</a:t>
            </a:r>
            <a:r>
              <a:rPr lang="en-US" dirty="0"/>
              <a:t> Eligible Test Scores</a:t>
            </a:r>
          </a:p>
        </p:txBody>
      </p:sp>
      <p:pic>
        <p:nvPicPr>
          <p:cNvPr id="4" name="Picture 3" descr="A person wearing a viking helmet pointing at the camera&#10;&#10;Description automatically generated">
            <a:extLst>
              <a:ext uri="{FF2B5EF4-FFF2-40B4-BE49-F238E27FC236}">
                <a16:creationId xmlns:a16="http://schemas.microsoft.com/office/drawing/2014/main" id="{CCE07576-C516-B45E-65D9-592470F0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509"/>
            <a:ext cx="1710088" cy="20623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0B7100-AB28-7AEF-8F97-71AC3E6221CB}"/>
              </a:ext>
            </a:extLst>
          </p:cNvPr>
          <p:cNvSpPr/>
          <p:nvPr/>
        </p:nvSpPr>
        <p:spPr>
          <a:xfrm>
            <a:off x="1443784" y="133821"/>
            <a:ext cx="9456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0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Baskerville Old Face" panose="020206020805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LOOKING TO THE FUTURE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8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6089-2FCD-14D0-8820-D39FD6BA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036" y="-153748"/>
            <a:ext cx="3650182" cy="70117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endParaRPr lang="en-US" sz="3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 fontAlgn="base">
              <a:buNone/>
            </a:pPr>
            <a:r>
              <a:rPr lang="en-US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FCTC</a:t>
            </a: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0" indent="0" algn="ctr" fontAlgn="base">
              <a:buNone/>
            </a:pP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Programs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Heating, Ventilation, Air Conditioning/Refrigeration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Landscape &amp; Turf Management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Nursery Management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Automotive Service Technology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Culinary Arts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Diesel Systems Technician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Dental Assisting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Medical Assisting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Welding Technology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Horticulture Science and Services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Culinary Arts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Cosmetology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Facials Specialty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Nails Specialty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dirty="0"/>
              <a:t>Early Childhood Education</a:t>
            </a:r>
          </a:p>
        </p:txBody>
      </p:sp>
      <p:pic>
        <p:nvPicPr>
          <p:cNvPr id="8" name="Picture 7" descr="A person with a hairdresser's head&#10;&#10;Description automatically generated">
            <a:extLst>
              <a:ext uri="{FF2B5EF4-FFF2-40B4-BE49-F238E27FC236}">
                <a16:creationId xmlns:a16="http://schemas.microsoft.com/office/drawing/2014/main" id="{C9A7991D-EE92-500D-511F-58270FDC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155"/>
            <a:ext cx="1609585" cy="2144686"/>
          </a:xfrm>
          <a:prstGeom prst="rect">
            <a:avLst/>
          </a:prstGeom>
        </p:spPr>
      </p:pic>
      <p:pic>
        <p:nvPicPr>
          <p:cNvPr id="10" name="Picture 9" descr="A person working on a car&#10;&#10;Description automatically generated">
            <a:extLst>
              <a:ext uri="{FF2B5EF4-FFF2-40B4-BE49-F238E27FC236}">
                <a16:creationId xmlns:a16="http://schemas.microsoft.com/office/drawing/2014/main" id="{560C4D9A-8BDB-6210-8B43-AB6F54C11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8" y="2816155"/>
            <a:ext cx="2902722" cy="2144686"/>
          </a:xfrm>
          <a:prstGeom prst="rect">
            <a:avLst/>
          </a:prstGeom>
        </p:spPr>
      </p:pic>
      <p:pic>
        <p:nvPicPr>
          <p:cNvPr id="12" name="Picture 11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527B1649-B26F-BF56-8A48-21EF7DB70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06" y="2816155"/>
            <a:ext cx="1606914" cy="2144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FA973A-C6F0-9718-508A-3A2D98F8B57E}"/>
              </a:ext>
            </a:extLst>
          </p:cNvPr>
          <p:cNvSpPr txBox="1"/>
          <p:nvPr/>
        </p:nvSpPr>
        <p:spPr>
          <a:xfrm>
            <a:off x="315252" y="120577"/>
            <a:ext cx="7019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it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Dual Enrollment at FCTC in St. Augustine 1-3 periods of school per day based on availability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Certifications and possible job placement after graduation.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How to apply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must have a 2.0 GPA unweighted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Good attendance and discipline record</a:t>
            </a:r>
          </a:p>
          <a:p>
            <a:pPr marL="285750" indent="-285750">
              <a:buFontTx/>
              <a:buChar char="-"/>
            </a:pPr>
            <a:r>
              <a:rPr lang="en-US" dirty="0"/>
              <a:t>Have transportation to FCTC campus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4488A-8D44-45F4-151C-4E28486B6612}"/>
              </a:ext>
            </a:extLst>
          </p:cNvPr>
          <p:cNvSpPr txBox="1"/>
          <p:nvPr/>
        </p:nvSpPr>
        <p:spPr>
          <a:xfrm>
            <a:off x="0" y="5537094"/>
            <a:ext cx="6097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Enrollment for Spring 2025 is closed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Potential enrollment for summer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Fall 2025 Enrollment is due in January, Closes March for full-time programs</a:t>
            </a:r>
          </a:p>
        </p:txBody>
      </p:sp>
    </p:spTree>
    <p:extLst>
      <p:ext uri="{BB962C8B-B14F-4D97-AF65-F5344CB8AC3E}">
        <p14:creationId xmlns:p14="http://schemas.microsoft.com/office/powerpoint/2010/main" val="359995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8D91-DB63-74AE-4F1C-B3A5D451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Are you test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AD46-03AA-2E7B-334E-FE900CA2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431" y="602673"/>
            <a:ext cx="5840589" cy="56526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600" b="1" dirty="0"/>
              <a:t>Why test</a:t>
            </a:r>
            <a:r>
              <a:rPr lang="en-US" sz="3600" dirty="0"/>
              <a:t>? Most colleges/programs require test scores. Higher test scores=more merit money for colleges. If you need money for college, this is the best way to get it!</a:t>
            </a:r>
          </a:p>
          <a:p>
            <a:endParaRPr lang="en-US" sz="3600" b="1" dirty="0"/>
          </a:p>
          <a:p>
            <a:r>
              <a:rPr lang="en-US" sz="3600" b="1" dirty="0"/>
              <a:t>Timing</a:t>
            </a:r>
            <a:r>
              <a:rPr lang="en-US" sz="3600" dirty="0"/>
              <a:t>: You should prepare to take one, if not all, of these tests once you have completed ALGEBRA 2</a:t>
            </a:r>
          </a:p>
          <a:p>
            <a:endParaRPr lang="en-US" sz="3600" b="1" dirty="0"/>
          </a:p>
          <a:p>
            <a:r>
              <a:rPr lang="en-US" sz="3600" b="1" dirty="0"/>
              <a:t>How often? </a:t>
            </a:r>
            <a:r>
              <a:rPr lang="en-US" sz="3600" dirty="0"/>
              <a:t>You should try each test. Decide which fits you best. Then work on SUPERSCORES.</a:t>
            </a:r>
          </a:p>
          <a:p>
            <a:r>
              <a:rPr lang="en-US" sz="3600" dirty="0"/>
              <a:t> </a:t>
            </a:r>
            <a:r>
              <a:rPr lang="en-US" sz="3600" i="1" dirty="0"/>
              <a:t>There is no limit on how many times you can test</a:t>
            </a:r>
          </a:p>
          <a:p>
            <a:endParaRPr lang="en-US" sz="3600" b="1" i="1" dirty="0"/>
          </a:p>
          <a:p>
            <a:r>
              <a:rPr lang="en-US" sz="3600" b="1" i="1" dirty="0"/>
              <a:t>Accommodations</a:t>
            </a:r>
            <a:r>
              <a:rPr lang="en-US" sz="3600" i="1" dirty="0"/>
              <a:t>: If you have a 504/IEP, you must apply for those accommodations with the testing companies. </a:t>
            </a:r>
          </a:p>
          <a:p>
            <a:r>
              <a:rPr lang="en-US" dirty="0">
                <a:hlinkClick r:id="rId2"/>
              </a:rPr>
              <a:t>TCHS TESTING PAGE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39F5B-F8C2-DBBC-C73B-3D916164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951430"/>
            <a:ext cx="3691817" cy="2917558"/>
          </a:xfrm>
        </p:spPr>
        <p:txBody>
          <a:bodyPr/>
          <a:lstStyle/>
          <a:p>
            <a:r>
              <a:rPr lang="en-US" sz="3200" b="1" dirty="0"/>
              <a:t>SAT</a:t>
            </a:r>
          </a:p>
          <a:p>
            <a:r>
              <a:rPr lang="en-US" sz="3200" b="1" dirty="0"/>
              <a:t>ACT</a:t>
            </a:r>
          </a:p>
          <a:p>
            <a:r>
              <a:rPr lang="en-US" sz="3200" b="1" dirty="0"/>
              <a:t>CLT</a:t>
            </a:r>
          </a:p>
          <a:p>
            <a:r>
              <a:rPr lang="en-US" sz="2800" b="1" i="1" dirty="0"/>
              <a:t>PERT-</a:t>
            </a:r>
            <a:r>
              <a:rPr lang="en-US" sz="1400" i="1" dirty="0"/>
              <a:t> for DUAL ENROLLMENT PURPOSES ONLY!</a:t>
            </a:r>
          </a:p>
        </p:txBody>
      </p:sp>
    </p:spTree>
    <p:extLst>
      <p:ext uri="{BB962C8B-B14F-4D97-AF65-F5344CB8AC3E}">
        <p14:creationId xmlns:p14="http://schemas.microsoft.com/office/powerpoint/2010/main" val="143240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A4F2-4E37-1CDB-9F24-851F2E1A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851"/>
            <a:ext cx="12191999" cy="189731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90EA6CA-E51E-4598-6AAC-DB6044328B2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9" y="2505075"/>
          <a:ext cx="499713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9C6E88-E963-6932-AC63-B0F59D42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990599"/>
            <a:ext cx="5000308" cy="681040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>
                <a:latin typeface="+mj-lt"/>
              </a:rPr>
              <a:t> </a:t>
            </a:r>
          </a:p>
          <a:p>
            <a:pPr algn="ctr"/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Study help 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E6382D-F925-D3B0-583E-0A06A929113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1881944"/>
              </p:ext>
            </p:extLst>
          </p:nvPr>
        </p:nvGraphicFramePr>
        <p:xfrm>
          <a:off x="6355080" y="2505075"/>
          <a:ext cx="583692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C5200D-93AD-DF2B-3D3B-4865D2EB3C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6475" y="4581525"/>
            <a:ext cx="2295525" cy="22764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64D97-C39E-F91F-832D-9213D9B4B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 PREP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7BA3F80-8B51-016C-9362-FA9CEDA37C1F}"/>
              </a:ext>
            </a:extLst>
          </p:cNvPr>
          <p:cNvSpPr/>
          <p:nvPr/>
        </p:nvSpPr>
        <p:spPr>
          <a:xfrm>
            <a:off x="10801921" y="3423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9642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1484</Words>
  <Application>Microsoft Office PowerPoint</Application>
  <PresentationFormat>Widescreen</PresentationFormat>
  <Paragraphs>236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ADLaM Display</vt:lpstr>
      <vt:lpstr>Aptos</vt:lpstr>
      <vt:lpstr>Arial</vt:lpstr>
      <vt:lpstr>Baskerville Old Face</vt:lpstr>
      <vt:lpstr>Courier New</vt:lpstr>
      <vt:lpstr>Felix Titling</vt:lpstr>
      <vt:lpstr>Google Sans</vt:lpstr>
      <vt:lpstr>Goudy Old Style</vt:lpstr>
      <vt:lpstr>Roboto</vt:lpstr>
      <vt:lpstr>Wingdings</vt:lpstr>
      <vt:lpstr>ArchwayVTI</vt:lpstr>
      <vt:lpstr>10th grade </vt:lpstr>
      <vt:lpstr>PowerPoint Presentation</vt:lpstr>
      <vt:lpstr>PowerPoint Presentation</vt:lpstr>
      <vt:lpstr>PowerPoint Presentation</vt:lpstr>
      <vt:lpstr>PowerPoint Presentation</vt:lpstr>
      <vt:lpstr>SJR Dual Enrollment </vt:lpstr>
      <vt:lpstr>PowerPoint Presentation</vt:lpstr>
      <vt:lpstr>Are you test ready?</vt:lpstr>
      <vt:lpstr>Resources </vt:lpstr>
      <vt:lpstr>SCHEDULING </vt:lpstr>
      <vt:lpstr>SJCSD Grade calculation</vt:lpstr>
      <vt:lpstr>Grades/HAC</vt:lpstr>
      <vt:lpstr>GPA </vt:lpstr>
      <vt:lpstr>PowerPoint Presentation</vt:lpstr>
      <vt:lpstr>PowerPoint Presentation</vt:lpstr>
      <vt:lpstr>PowerPoint Presentation</vt:lpstr>
      <vt:lpstr>Xello Resources</vt:lpstr>
      <vt:lpstr>Bright Futures</vt:lpstr>
    </vt:vector>
  </TitlesOfParts>
  <Company>SJCSD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Angelia Sletto</dc:creator>
  <cp:lastModifiedBy>Angelia Sletto</cp:lastModifiedBy>
  <cp:revision>1</cp:revision>
  <dcterms:created xsi:type="dcterms:W3CDTF">2024-10-28T14:47:15Z</dcterms:created>
  <dcterms:modified xsi:type="dcterms:W3CDTF">2024-10-30T23:35:07Z</dcterms:modified>
</cp:coreProperties>
</file>