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6" r:id="rId4"/>
    <p:sldId id="258" r:id="rId5"/>
    <p:sldId id="261" r:id="rId6"/>
    <p:sldId id="269" r:id="rId7"/>
    <p:sldId id="267" r:id="rId8"/>
    <p:sldId id="260" r:id="rId9"/>
    <p:sldId id="263" r:id="rId10"/>
    <p:sldId id="262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erine Stricklin" initials="KS" lastIdx="1" clrIdx="0">
    <p:extLst>
      <p:ext uri="{19B8F6BF-5375-455C-9EA6-DF929625EA0E}">
        <p15:presenceInfo xmlns:p15="http://schemas.microsoft.com/office/powerpoint/2012/main" userId="S::E014302@stjohns.k12.fl.us::7972aad0-0b9c-4dbd-a636-94abc0e2e11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34E309-7539-4881-9A08-2A8F36072FB0}" v="2273" dt="2023-12-05T14:41:42.4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zabeth Wright" userId="855efc57-2d11-4eb1-9fba-1efc6916e8ae" providerId="ADAL" clId="{A907E89D-CD35-47D2-8EE7-685D537D922C}"/>
    <pc:docChg chg="undo custSel modSld">
      <pc:chgData name="Elizabeth Wright" userId="855efc57-2d11-4eb1-9fba-1efc6916e8ae" providerId="ADAL" clId="{A907E89D-CD35-47D2-8EE7-685D537D922C}" dt="2023-10-30T16:52:50.838" v="558" actId="20577"/>
      <pc:docMkLst>
        <pc:docMk/>
      </pc:docMkLst>
      <pc:sldChg chg="modSp mod">
        <pc:chgData name="Elizabeth Wright" userId="855efc57-2d11-4eb1-9fba-1efc6916e8ae" providerId="ADAL" clId="{A907E89D-CD35-47D2-8EE7-685D537D922C}" dt="2023-10-30T16:40:56.960" v="44" actId="20577"/>
        <pc:sldMkLst>
          <pc:docMk/>
          <pc:sldMk cId="1821958400" sldId="256"/>
        </pc:sldMkLst>
        <pc:spChg chg="mod">
          <ac:chgData name="Elizabeth Wright" userId="855efc57-2d11-4eb1-9fba-1efc6916e8ae" providerId="ADAL" clId="{A907E89D-CD35-47D2-8EE7-685D537D922C}" dt="2023-10-30T16:40:56.960" v="44" actId="20577"/>
          <ac:spMkLst>
            <pc:docMk/>
            <pc:sldMk cId="1821958400" sldId="256"/>
            <ac:spMk id="3" creationId="{B76A7461-BED7-42AF-87F3-66132FB890B2}"/>
          </ac:spMkLst>
        </pc:spChg>
      </pc:sldChg>
      <pc:sldChg chg="addSp delSp modSp mod">
        <pc:chgData name="Elizabeth Wright" userId="855efc57-2d11-4eb1-9fba-1efc6916e8ae" providerId="ADAL" clId="{A907E89D-CD35-47D2-8EE7-685D537D922C}" dt="2023-10-30T16:48:17.611" v="413" actId="13926"/>
        <pc:sldMkLst>
          <pc:docMk/>
          <pc:sldMk cId="1438524654" sldId="258"/>
        </pc:sldMkLst>
        <pc:spChg chg="mod">
          <ac:chgData name="Elizabeth Wright" userId="855efc57-2d11-4eb1-9fba-1efc6916e8ae" providerId="ADAL" clId="{A907E89D-CD35-47D2-8EE7-685D537D922C}" dt="2023-10-30T16:48:17.611" v="413" actId="13926"/>
          <ac:spMkLst>
            <pc:docMk/>
            <pc:sldMk cId="1438524654" sldId="258"/>
            <ac:spMk id="3" creationId="{F883308D-F771-492E-998C-DB8E33D21310}"/>
          </ac:spMkLst>
        </pc:spChg>
        <pc:picChg chg="add mod">
          <ac:chgData name="Elizabeth Wright" userId="855efc57-2d11-4eb1-9fba-1efc6916e8ae" providerId="ADAL" clId="{A907E89D-CD35-47D2-8EE7-685D537D922C}" dt="2023-10-30T16:45:01.665" v="98" actId="1076"/>
          <ac:picMkLst>
            <pc:docMk/>
            <pc:sldMk cId="1438524654" sldId="258"/>
            <ac:picMk id="5" creationId="{42E3C1F6-766A-E64F-2194-17879832A0E2}"/>
          </ac:picMkLst>
        </pc:picChg>
        <pc:picChg chg="del">
          <ac:chgData name="Elizabeth Wright" userId="855efc57-2d11-4eb1-9fba-1efc6916e8ae" providerId="ADAL" clId="{A907E89D-CD35-47D2-8EE7-685D537D922C}" dt="2023-10-30T16:44:15.477" v="90" actId="478"/>
          <ac:picMkLst>
            <pc:docMk/>
            <pc:sldMk cId="1438524654" sldId="258"/>
            <ac:picMk id="2050" creationId="{6CF7F160-7078-40F9-A6CA-2C5ECCA75BCB}"/>
          </ac:picMkLst>
        </pc:picChg>
      </pc:sldChg>
      <pc:sldChg chg="delSp modSp mod">
        <pc:chgData name="Elizabeth Wright" userId="855efc57-2d11-4eb1-9fba-1efc6916e8ae" providerId="ADAL" clId="{A907E89D-CD35-47D2-8EE7-685D537D922C}" dt="2023-10-30T16:50:51.231" v="516"/>
        <pc:sldMkLst>
          <pc:docMk/>
          <pc:sldMk cId="661188813" sldId="260"/>
        </pc:sldMkLst>
        <pc:spChg chg="del mod">
          <ac:chgData name="Elizabeth Wright" userId="855efc57-2d11-4eb1-9fba-1efc6916e8ae" providerId="ADAL" clId="{A907E89D-CD35-47D2-8EE7-685D537D922C}" dt="2023-10-30T16:50:51.231" v="516"/>
          <ac:spMkLst>
            <pc:docMk/>
            <pc:sldMk cId="661188813" sldId="260"/>
            <ac:spMk id="3" creationId="{47E538DF-487B-4A36-A39D-0789FF9FA083}"/>
          </ac:spMkLst>
        </pc:spChg>
        <pc:graphicFrameChg chg="modGraphic">
          <ac:chgData name="Elizabeth Wright" userId="855efc57-2d11-4eb1-9fba-1efc6916e8ae" providerId="ADAL" clId="{A907E89D-CD35-47D2-8EE7-685D537D922C}" dt="2023-10-30T16:50:39.010" v="471" actId="798"/>
          <ac:graphicFrameMkLst>
            <pc:docMk/>
            <pc:sldMk cId="661188813" sldId="260"/>
            <ac:graphicFrameMk id="4" creationId="{3316D3E1-ACA8-4253-893F-4070D1AF19E0}"/>
          </ac:graphicFrameMkLst>
        </pc:graphicFrameChg>
      </pc:sldChg>
      <pc:sldChg chg="modSp mod">
        <pc:chgData name="Elizabeth Wright" userId="855efc57-2d11-4eb1-9fba-1efc6916e8ae" providerId="ADAL" clId="{A907E89D-CD35-47D2-8EE7-685D537D922C}" dt="2023-10-30T16:52:50.838" v="558" actId="20577"/>
        <pc:sldMkLst>
          <pc:docMk/>
          <pc:sldMk cId="3673301849" sldId="261"/>
        </pc:sldMkLst>
        <pc:spChg chg="mod">
          <ac:chgData name="Elizabeth Wright" userId="855efc57-2d11-4eb1-9fba-1efc6916e8ae" providerId="ADAL" clId="{A907E89D-CD35-47D2-8EE7-685D537D922C}" dt="2023-10-30T16:52:50.838" v="558" actId="20577"/>
          <ac:spMkLst>
            <pc:docMk/>
            <pc:sldMk cId="3673301849" sldId="261"/>
            <ac:spMk id="3" creationId="{137FF844-DDEA-4A6C-88BF-BAF7C3BD0230}"/>
          </ac:spMkLst>
        </pc:spChg>
      </pc:sldChg>
      <pc:sldChg chg="addSp delSp modSp mod">
        <pc:chgData name="Elizabeth Wright" userId="855efc57-2d11-4eb1-9fba-1efc6916e8ae" providerId="ADAL" clId="{A907E89D-CD35-47D2-8EE7-685D537D922C}" dt="2023-10-30T16:44:06.049" v="89" actId="20577"/>
        <pc:sldMkLst>
          <pc:docMk/>
          <pc:sldMk cId="469496996" sldId="266"/>
        </pc:sldMkLst>
        <pc:spChg chg="add del mod">
          <ac:chgData name="Elizabeth Wright" userId="855efc57-2d11-4eb1-9fba-1efc6916e8ae" providerId="ADAL" clId="{A907E89D-CD35-47D2-8EE7-685D537D922C}" dt="2023-10-30T16:43:11.774" v="49" actId="931"/>
          <ac:spMkLst>
            <pc:docMk/>
            <pc:sldMk cId="469496996" sldId="266"/>
            <ac:spMk id="4" creationId="{54381D29-4932-D52F-531D-729A6365D270}"/>
          </ac:spMkLst>
        </pc:spChg>
        <pc:spChg chg="mod">
          <ac:chgData name="Elizabeth Wright" userId="855efc57-2d11-4eb1-9fba-1efc6916e8ae" providerId="ADAL" clId="{A907E89D-CD35-47D2-8EE7-685D537D922C}" dt="2023-10-30T16:44:06.049" v="89" actId="20577"/>
          <ac:spMkLst>
            <pc:docMk/>
            <pc:sldMk cId="469496996" sldId="266"/>
            <ac:spMk id="6" creationId="{4BC53697-A283-4F72-B6A4-34ADDEA0D3CD}"/>
          </ac:spMkLst>
        </pc:spChg>
        <pc:picChg chg="del mod">
          <ac:chgData name="Elizabeth Wright" userId="855efc57-2d11-4eb1-9fba-1efc6916e8ae" providerId="ADAL" clId="{A907E89D-CD35-47D2-8EE7-685D537D922C}" dt="2023-10-30T16:42:47.098" v="48" actId="478"/>
          <ac:picMkLst>
            <pc:docMk/>
            <pc:sldMk cId="469496996" sldId="266"/>
            <ac:picMk id="5" creationId="{C43159E4-315F-46CA-AFA8-6ADE2343BB7C}"/>
          </ac:picMkLst>
        </pc:picChg>
        <pc:picChg chg="add mod ord">
          <ac:chgData name="Elizabeth Wright" userId="855efc57-2d11-4eb1-9fba-1efc6916e8ae" providerId="ADAL" clId="{A907E89D-CD35-47D2-8EE7-685D537D922C}" dt="2023-10-30T16:43:39.655" v="57" actId="171"/>
          <ac:picMkLst>
            <pc:docMk/>
            <pc:sldMk cId="469496996" sldId="266"/>
            <ac:picMk id="8" creationId="{6038D2BC-F292-C5D3-72F2-B98DC0389F3B}"/>
          </ac:picMkLst>
        </pc:picChg>
      </pc:sldChg>
      <pc:sldChg chg="modSp mod">
        <pc:chgData name="Elizabeth Wright" userId="855efc57-2d11-4eb1-9fba-1efc6916e8ae" providerId="ADAL" clId="{A907E89D-CD35-47D2-8EE7-685D537D922C}" dt="2023-10-30T16:48:34.071" v="425" actId="20577"/>
        <pc:sldMkLst>
          <pc:docMk/>
          <pc:sldMk cId="747301939" sldId="267"/>
        </pc:sldMkLst>
        <pc:spChg chg="mod">
          <ac:chgData name="Elizabeth Wright" userId="855efc57-2d11-4eb1-9fba-1efc6916e8ae" providerId="ADAL" clId="{A907E89D-CD35-47D2-8EE7-685D537D922C}" dt="2023-10-30T16:48:34.071" v="425" actId="20577"/>
          <ac:spMkLst>
            <pc:docMk/>
            <pc:sldMk cId="747301939" sldId="267"/>
            <ac:spMk id="3" creationId="{F883308D-F771-492E-998C-DB8E33D21310}"/>
          </ac:spMkLst>
        </pc:spChg>
      </pc:sldChg>
    </pc:docChg>
  </pc:docChgLst>
  <pc:docChgLst>
    <pc:chgData name="Elizabeth Wright" userId="855efc57-2d11-4eb1-9fba-1efc6916e8ae" providerId="ADAL" clId="{8534E309-7539-4881-9A08-2A8F36072FB0}"/>
    <pc:docChg chg="undo custSel addSld delSld modSld sldOrd">
      <pc:chgData name="Elizabeth Wright" userId="855efc57-2d11-4eb1-9fba-1efc6916e8ae" providerId="ADAL" clId="{8534E309-7539-4881-9A08-2A8F36072FB0}" dt="2023-12-05T16:09:46.673" v="4608" actId="5793"/>
      <pc:docMkLst>
        <pc:docMk/>
      </pc:docMkLst>
      <pc:sldChg chg="modSp mod">
        <pc:chgData name="Elizabeth Wright" userId="855efc57-2d11-4eb1-9fba-1efc6916e8ae" providerId="ADAL" clId="{8534E309-7539-4881-9A08-2A8F36072FB0}" dt="2023-12-05T16:07:15.989" v="3799" actId="20577"/>
        <pc:sldMkLst>
          <pc:docMk/>
          <pc:sldMk cId="1438524654" sldId="258"/>
        </pc:sldMkLst>
        <pc:spChg chg="mod">
          <ac:chgData name="Elizabeth Wright" userId="855efc57-2d11-4eb1-9fba-1efc6916e8ae" providerId="ADAL" clId="{8534E309-7539-4881-9A08-2A8F36072FB0}" dt="2023-12-05T16:07:15.989" v="3799" actId="20577"/>
          <ac:spMkLst>
            <pc:docMk/>
            <pc:sldMk cId="1438524654" sldId="258"/>
            <ac:spMk id="3" creationId="{F883308D-F771-492E-998C-DB8E33D21310}"/>
          </ac:spMkLst>
        </pc:spChg>
      </pc:sldChg>
      <pc:sldChg chg="modSp mod ord">
        <pc:chgData name="Elizabeth Wright" userId="855efc57-2d11-4eb1-9fba-1efc6916e8ae" providerId="ADAL" clId="{8534E309-7539-4881-9A08-2A8F36072FB0}" dt="2023-12-05T16:09:46.673" v="4608" actId="5793"/>
        <pc:sldMkLst>
          <pc:docMk/>
          <pc:sldMk cId="3673301849" sldId="261"/>
        </pc:sldMkLst>
        <pc:spChg chg="mod">
          <ac:chgData name="Elizabeth Wright" userId="855efc57-2d11-4eb1-9fba-1efc6916e8ae" providerId="ADAL" clId="{8534E309-7539-4881-9A08-2A8F36072FB0}" dt="2023-12-05T16:09:46.673" v="4608" actId="5793"/>
          <ac:spMkLst>
            <pc:docMk/>
            <pc:sldMk cId="3673301849" sldId="261"/>
            <ac:spMk id="3" creationId="{137FF844-DDEA-4A6C-88BF-BAF7C3BD0230}"/>
          </ac:spMkLst>
        </pc:spChg>
      </pc:sldChg>
      <pc:sldChg chg="modSp mod">
        <pc:chgData name="Elizabeth Wright" userId="855efc57-2d11-4eb1-9fba-1efc6916e8ae" providerId="ADAL" clId="{8534E309-7539-4881-9A08-2A8F36072FB0}" dt="2023-12-05T14:41:13.256" v="3694" actId="122"/>
        <pc:sldMkLst>
          <pc:docMk/>
          <pc:sldMk cId="2638048398" sldId="262"/>
        </pc:sldMkLst>
        <pc:spChg chg="mod">
          <ac:chgData name="Elizabeth Wright" userId="855efc57-2d11-4eb1-9fba-1efc6916e8ae" providerId="ADAL" clId="{8534E309-7539-4881-9A08-2A8F36072FB0}" dt="2023-12-05T14:34:52.908" v="2527" actId="20577"/>
          <ac:spMkLst>
            <pc:docMk/>
            <pc:sldMk cId="2638048398" sldId="262"/>
            <ac:spMk id="2" creationId="{09B07791-2D6C-4860-ACB7-0B3FD39027D3}"/>
          </ac:spMkLst>
        </pc:spChg>
        <pc:spChg chg="mod">
          <ac:chgData name="Elizabeth Wright" userId="855efc57-2d11-4eb1-9fba-1efc6916e8ae" providerId="ADAL" clId="{8534E309-7539-4881-9A08-2A8F36072FB0}" dt="2023-12-05T14:41:13.256" v="3694" actId="122"/>
          <ac:spMkLst>
            <pc:docMk/>
            <pc:sldMk cId="2638048398" sldId="262"/>
            <ac:spMk id="6" creationId="{A63524EE-D760-4F58-B9E1-816D2E98B4BC}"/>
          </ac:spMkLst>
        </pc:spChg>
        <pc:graphicFrameChg chg="mod">
          <ac:chgData name="Elizabeth Wright" userId="855efc57-2d11-4eb1-9fba-1efc6916e8ae" providerId="ADAL" clId="{8534E309-7539-4881-9A08-2A8F36072FB0}" dt="2023-12-05T14:40:59.337" v="3693" actId="20577"/>
          <ac:graphicFrameMkLst>
            <pc:docMk/>
            <pc:sldMk cId="2638048398" sldId="262"/>
            <ac:graphicFrameMk id="4" creationId="{1F1B5E5D-F83A-4961-86EB-16E14338D11F}"/>
          </ac:graphicFrameMkLst>
        </pc:graphicFrameChg>
      </pc:sldChg>
      <pc:sldChg chg="modSp mod ord">
        <pc:chgData name="Elizabeth Wright" userId="855efc57-2d11-4eb1-9fba-1efc6916e8ae" providerId="ADAL" clId="{8534E309-7539-4881-9A08-2A8F36072FB0}" dt="2023-12-05T14:34:37.692" v="2518" actId="20577"/>
        <pc:sldMkLst>
          <pc:docMk/>
          <pc:sldMk cId="3079132457" sldId="263"/>
        </pc:sldMkLst>
        <pc:spChg chg="mod">
          <ac:chgData name="Elizabeth Wright" userId="855efc57-2d11-4eb1-9fba-1efc6916e8ae" providerId="ADAL" clId="{8534E309-7539-4881-9A08-2A8F36072FB0}" dt="2023-12-01T18:29:33.728" v="1716" actId="20577"/>
          <ac:spMkLst>
            <pc:docMk/>
            <pc:sldMk cId="3079132457" sldId="263"/>
            <ac:spMk id="3" creationId="{D1EA32B4-DBD8-49C3-AD90-A5B063B15C85}"/>
          </ac:spMkLst>
        </pc:spChg>
        <pc:graphicFrameChg chg="mod">
          <ac:chgData name="Elizabeth Wright" userId="855efc57-2d11-4eb1-9fba-1efc6916e8ae" providerId="ADAL" clId="{8534E309-7539-4881-9A08-2A8F36072FB0}" dt="2023-12-05T14:34:37.692" v="2518" actId="20577"/>
          <ac:graphicFrameMkLst>
            <pc:docMk/>
            <pc:sldMk cId="3079132457" sldId="263"/>
            <ac:graphicFrameMk id="4" creationId="{BD69CFA3-AC1C-4259-BB9D-B057E48C4D40}"/>
          </ac:graphicFrameMkLst>
        </pc:graphicFrameChg>
      </pc:sldChg>
      <pc:sldChg chg="addSp delSp modSp mod">
        <pc:chgData name="Elizabeth Wright" userId="855efc57-2d11-4eb1-9fba-1efc6916e8ae" providerId="ADAL" clId="{8534E309-7539-4881-9A08-2A8F36072FB0}" dt="2023-12-01T14:12:04.963" v="1236" actId="1036"/>
        <pc:sldMkLst>
          <pc:docMk/>
          <pc:sldMk cId="4188212807" sldId="264"/>
        </pc:sldMkLst>
        <pc:spChg chg="add del mod">
          <ac:chgData name="Elizabeth Wright" userId="855efc57-2d11-4eb1-9fba-1efc6916e8ae" providerId="ADAL" clId="{8534E309-7539-4881-9A08-2A8F36072FB0}" dt="2023-12-01T14:11:26.313" v="1208" actId="931"/>
          <ac:spMkLst>
            <pc:docMk/>
            <pc:sldMk cId="4188212807" sldId="264"/>
            <ac:spMk id="5" creationId="{3F05A2B1-3AC2-62ED-6779-F0B4236CB385}"/>
          </ac:spMkLst>
        </pc:spChg>
        <pc:picChg chg="del">
          <ac:chgData name="Elizabeth Wright" userId="855efc57-2d11-4eb1-9fba-1efc6916e8ae" providerId="ADAL" clId="{8534E309-7539-4881-9A08-2A8F36072FB0}" dt="2023-12-01T14:11:04.126" v="1207" actId="478"/>
          <ac:picMkLst>
            <pc:docMk/>
            <pc:sldMk cId="4188212807" sldId="264"/>
            <ac:picMk id="4" creationId="{504C97B1-2186-4718-BCC9-85BA59966878}"/>
          </ac:picMkLst>
        </pc:picChg>
        <pc:picChg chg="add mod">
          <ac:chgData name="Elizabeth Wright" userId="855efc57-2d11-4eb1-9fba-1efc6916e8ae" providerId="ADAL" clId="{8534E309-7539-4881-9A08-2A8F36072FB0}" dt="2023-12-01T14:12:04.963" v="1236" actId="1036"/>
          <ac:picMkLst>
            <pc:docMk/>
            <pc:sldMk cId="4188212807" sldId="264"/>
            <ac:picMk id="8" creationId="{AA90B9A9-7ED4-8A7B-F197-42E8379A1882}"/>
          </ac:picMkLst>
        </pc:picChg>
      </pc:sldChg>
      <pc:sldChg chg="addSp modSp mod">
        <pc:chgData name="Elizabeth Wright" userId="855efc57-2d11-4eb1-9fba-1efc6916e8ae" providerId="ADAL" clId="{8534E309-7539-4881-9A08-2A8F36072FB0}" dt="2023-12-05T14:42:27.914" v="3792" actId="122"/>
        <pc:sldMkLst>
          <pc:docMk/>
          <pc:sldMk cId="4273505941" sldId="265"/>
        </pc:sldMkLst>
        <pc:spChg chg="add mod">
          <ac:chgData name="Elizabeth Wright" userId="855efc57-2d11-4eb1-9fba-1efc6916e8ae" providerId="ADAL" clId="{8534E309-7539-4881-9A08-2A8F36072FB0}" dt="2023-12-05T14:42:27.914" v="3792" actId="122"/>
          <ac:spMkLst>
            <pc:docMk/>
            <pc:sldMk cId="4273505941" sldId="265"/>
            <ac:spMk id="3" creationId="{26EECE6D-7161-E803-6E33-BD7D06FAE5E5}"/>
          </ac:spMkLst>
        </pc:spChg>
        <pc:graphicFrameChg chg="mod">
          <ac:chgData name="Elizabeth Wright" userId="855efc57-2d11-4eb1-9fba-1efc6916e8ae" providerId="ADAL" clId="{8534E309-7539-4881-9A08-2A8F36072FB0}" dt="2023-12-05T14:41:33.979" v="3695" actId="1076"/>
          <ac:graphicFrameMkLst>
            <pc:docMk/>
            <pc:sldMk cId="4273505941" sldId="265"/>
            <ac:graphicFrameMk id="5" creationId="{32B85DE7-78EB-483D-B8EA-6BCC65010DBF}"/>
          </ac:graphicFrameMkLst>
        </pc:graphicFrameChg>
      </pc:sldChg>
      <pc:sldChg chg="modSp mod">
        <pc:chgData name="Elizabeth Wright" userId="855efc57-2d11-4eb1-9fba-1efc6916e8ae" providerId="ADAL" clId="{8534E309-7539-4881-9A08-2A8F36072FB0}" dt="2023-12-05T14:24:00.410" v="1731" actId="20577"/>
        <pc:sldMkLst>
          <pc:docMk/>
          <pc:sldMk cId="747301939" sldId="267"/>
        </pc:sldMkLst>
        <pc:spChg chg="mod">
          <ac:chgData name="Elizabeth Wright" userId="855efc57-2d11-4eb1-9fba-1efc6916e8ae" providerId="ADAL" clId="{8534E309-7539-4881-9A08-2A8F36072FB0}" dt="2023-12-05T14:24:00.410" v="1731" actId="20577"/>
          <ac:spMkLst>
            <pc:docMk/>
            <pc:sldMk cId="747301939" sldId="267"/>
            <ac:spMk id="3" creationId="{F883308D-F771-492E-998C-DB8E33D21310}"/>
          </ac:spMkLst>
        </pc:spChg>
      </pc:sldChg>
      <pc:sldChg chg="addSp modSp new del">
        <pc:chgData name="Elizabeth Wright" userId="855efc57-2d11-4eb1-9fba-1efc6916e8ae" providerId="ADAL" clId="{8534E309-7539-4881-9A08-2A8F36072FB0}" dt="2023-12-05T14:25:56.518" v="1738" actId="2696"/>
        <pc:sldMkLst>
          <pc:docMk/>
          <pc:sldMk cId="3260336320" sldId="268"/>
        </pc:sldMkLst>
        <pc:spChg chg="add mod">
          <ac:chgData name="Elizabeth Wright" userId="855efc57-2d11-4eb1-9fba-1efc6916e8ae" providerId="ADAL" clId="{8534E309-7539-4881-9A08-2A8F36072FB0}" dt="2023-12-05T14:25:33.550" v="1735"/>
          <ac:spMkLst>
            <pc:docMk/>
            <pc:sldMk cId="3260336320" sldId="268"/>
            <ac:spMk id="4" creationId="{03FA04AE-3119-79B5-CF39-35074A45BB33}"/>
          </ac:spMkLst>
        </pc:spChg>
        <pc:spChg chg="add mod">
          <ac:chgData name="Elizabeth Wright" userId="855efc57-2d11-4eb1-9fba-1efc6916e8ae" providerId="ADAL" clId="{8534E309-7539-4881-9A08-2A8F36072FB0}" dt="2023-12-05T14:25:33.550" v="1735"/>
          <ac:spMkLst>
            <pc:docMk/>
            <pc:sldMk cId="3260336320" sldId="268"/>
            <ac:spMk id="5" creationId="{ABE9B2FB-B670-8B19-DAC9-62733097BF9A}"/>
          </ac:spMkLst>
        </pc:spChg>
        <pc:spChg chg="add mod">
          <ac:chgData name="Elizabeth Wright" userId="855efc57-2d11-4eb1-9fba-1efc6916e8ae" providerId="ADAL" clId="{8534E309-7539-4881-9A08-2A8F36072FB0}" dt="2023-12-05T14:25:33.550" v="1735"/>
          <ac:spMkLst>
            <pc:docMk/>
            <pc:sldMk cId="3260336320" sldId="268"/>
            <ac:spMk id="6" creationId="{92066C96-A549-52B8-C87B-FF51931D2177}"/>
          </ac:spMkLst>
        </pc:spChg>
        <pc:spChg chg="add mod">
          <ac:chgData name="Elizabeth Wright" userId="855efc57-2d11-4eb1-9fba-1efc6916e8ae" providerId="ADAL" clId="{8534E309-7539-4881-9A08-2A8F36072FB0}" dt="2023-12-05T14:25:33.550" v="1735"/>
          <ac:spMkLst>
            <pc:docMk/>
            <pc:sldMk cId="3260336320" sldId="268"/>
            <ac:spMk id="7" creationId="{74C70D9E-82A4-838F-F944-247048FA1340}"/>
          </ac:spMkLst>
        </pc:spChg>
        <pc:spChg chg="add mod">
          <ac:chgData name="Elizabeth Wright" userId="855efc57-2d11-4eb1-9fba-1efc6916e8ae" providerId="ADAL" clId="{8534E309-7539-4881-9A08-2A8F36072FB0}" dt="2023-12-05T14:25:33.550" v="1735"/>
          <ac:spMkLst>
            <pc:docMk/>
            <pc:sldMk cId="3260336320" sldId="268"/>
            <ac:spMk id="8" creationId="{95BA5A26-46A0-79AE-6FA2-3A2781F2807B}"/>
          </ac:spMkLst>
        </pc:spChg>
      </pc:sldChg>
      <pc:sldChg chg="addSp delSp modSp new mod">
        <pc:chgData name="Elizabeth Wright" userId="855efc57-2d11-4eb1-9fba-1efc6916e8ae" providerId="ADAL" clId="{8534E309-7539-4881-9A08-2A8F36072FB0}" dt="2023-12-05T14:34:09.240" v="2508" actId="1076"/>
        <pc:sldMkLst>
          <pc:docMk/>
          <pc:sldMk cId="2162425935" sldId="269"/>
        </pc:sldMkLst>
        <pc:spChg chg="add mod">
          <ac:chgData name="Elizabeth Wright" userId="855efc57-2d11-4eb1-9fba-1efc6916e8ae" providerId="ADAL" clId="{8534E309-7539-4881-9A08-2A8F36072FB0}" dt="2023-12-05T14:25:51.240" v="1737"/>
          <ac:spMkLst>
            <pc:docMk/>
            <pc:sldMk cId="2162425935" sldId="269"/>
            <ac:spMk id="2" creationId="{B753E437-DEB7-FE54-DFC4-5395F01152A6}"/>
          </ac:spMkLst>
        </pc:spChg>
        <pc:spChg chg="add mod">
          <ac:chgData name="Elizabeth Wright" userId="855efc57-2d11-4eb1-9fba-1efc6916e8ae" providerId="ADAL" clId="{8534E309-7539-4881-9A08-2A8F36072FB0}" dt="2023-12-05T14:26:19.168" v="1766" actId="20577"/>
          <ac:spMkLst>
            <pc:docMk/>
            <pc:sldMk cId="2162425935" sldId="269"/>
            <ac:spMk id="3" creationId="{D24BF4B5-BAE3-4DC4-A654-2377035435FD}"/>
          </ac:spMkLst>
        </pc:spChg>
        <pc:spChg chg="add mod">
          <ac:chgData name="Elizabeth Wright" userId="855efc57-2d11-4eb1-9fba-1efc6916e8ae" providerId="ADAL" clId="{8534E309-7539-4881-9A08-2A8F36072FB0}" dt="2023-12-05T14:25:51.240" v="1737"/>
          <ac:spMkLst>
            <pc:docMk/>
            <pc:sldMk cId="2162425935" sldId="269"/>
            <ac:spMk id="4" creationId="{E299911D-31EF-6C00-DA88-5C8753704710}"/>
          </ac:spMkLst>
        </pc:spChg>
        <pc:spChg chg="add mod">
          <ac:chgData name="Elizabeth Wright" userId="855efc57-2d11-4eb1-9fba-1efc6916e8ae" providerId="ADAL" clId="{8534E309-7539-4881-9A08-2A8F36072FB0}" dt="2023-12-05T14:25:51.240" v="1737"/>
          <ac:spMkLst>
            <pc:docMk/>
            <pc:sldMk cId="2162425935" sldId="269"/>
            <ac:spMk id="5" creationId="{99FED504-5EF1-A179-ACB3-C137FFEEF738}"/>
          </ac:spMkLst>
        </pc:spChg>
        <pc:spChg chg="add mod">
          <ac:chgData name="Elizabeth Wright" userId="855efc57-2d11-4eb1-9fba-1efc6916e8ae" providerId="ADAL" clId="{8534E309-7539-4881-9A08-2A8F36072FB0}" dt="2023-12-05T14:33:09.294" v="2455" actId="20577"/>
          <ac:spMkLst>
            <pc:docMk/>
            <pc:sldMk cId="2162425935" sldId="269"/>
            <ac:spMk id="6" creationId="{F93DAF74-71B3-2530-E9BC-4155D0E94391}"/>
          </ac:spMkLst>
        </pc:spChg>
        <pc:spChg chg="add del mod">
          <ac:chgData name="Elizabeth Wright" userId="855efc57-2d11-4eb1-9fba-1efc6916e8ae" providerId="ADAL" clId="{8534E309-7539-4881-9A08-2A8F36072FB0}" dt="2023-12-05T14:33:20.637" v="2457"/>
          <ac:spMkLst>
            <pc:docMk/>
            <pc:sldMk cId="2162425935" sldId="269"/>
            <ac:spMk id="7" creationId="{047BB5DC-8E3B-FF16-5DFB-EF8E2999FB28}"/>
          </ac:spMkLst>
        </pc:spChg>
        <pc:spChg chg="add del mod">
          <ac:chgData name="Elizabeth Wright" userId="855efc57-2d11-4eb1-9fba-1efc6916e8ae" providerId="ADAL" clId="{8534E309-7539-4881-9A08-2A8F36072FB0}" dt="2023-12-05T14:33:20.637" v="2457"/>
          <ac:spMkLst>
            <pc:docMk/>
            <pc:sldMk cId="2162425935" sldId="269"/>
            <ac:spMk id="8" creationId="{18C91C81-8C28-3A48-F5F2-EAF83E02E3BB}"/>
          </ac:spMkLst>
        </pc:spChg>
        <pc:spChg chg="add del mod">
          <ac:chgData name="Elizabeth Wright" userId="855efc57-2d11-4eb1-9fba-1efc6916e8ae" providerId="ADAL" clId="{8534E309-7539-4881-9A08-2A8F36072FB0}" dt="2023-12-05T14:33:20.637" v="2457"/>
          <ac:spMkLst>
            <pc:docMk/>
            <pc:sldMk cId="2162425935" sldId="269"/>
            <ac:spMk id="9" creationId="{9E4F820A-A63A-669D-85D4-056649322E02}"/>
          </ac:spMkLst>
        </pc:spChg>
        <pc:spChg chg="add del mod">
          <ac:chgData name="Elizabeth Wright" userId="855efc57-2d11-4eb1-9fba-1efc6916e8ae" providerId="ADAL" clId="{8534E309-7539-4881-9A08-2A8F36072FB0}" dt="2023-12-05T14:33:20.637" v="2457"/>
          <ac:spMkLst>
            <pc:docMk/>
            <pc:sldMk cId="2162425935" sldId="269"/>
            <ac:spMk id="10" creationId="{497C031F-3359-966D-85A8-BCC1630DD829}"/>
          </ac:spMkLst>
        </pc:spChg>
        <pc:spChg chg="add del mod">
          <ac:chgData name="Elizabeth Wright" userId="855efc57-2d11-4eb1-9fba-1efc6916e8ae" providerId="ADAL" clId="{8534E309-7539-4881-9A08-2A8F36072FB0}" dt="2023-12-05T14:33:20.637" v="2457"/>
          <ac:spMkLst>
            <pc:docMk/>
            <pc:sldMk cId="2162425935" sldId="269"/>
            <ac:spMk id="11" creationId="{4B858681-55F0-4E58-FC8B-C4F42B2D2E47}"/>
          </ac:spMkLst>
        </pc:spChg>
        <pc:spChg chg="add mod">
          <ac:chgData name="Elizabeth Wright" userId="855efc57-2d11-4eb1-9fba-1efc6916e8ae" providerId="ADAL" clId="{8534E309-7539-4881-9A08-2A8F36072FB0}" dt="2023-12-05T14:34:09.240" v="2508" actId="1076"/>
          <ac:spMkLst>
            <pc:docMk/>
            <pc:sldMk cId="2162425935" sldId="269"/>
            <ac:spMk id="12" creationId="{8E525103-1646-D0A9-BA96-AEEF4B984A9C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hyperlink" Target="https://www-tchs.stjohns.k12.fl.us/guidance/dual-enrollment-general-information/" TargetMode="Externa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svg"/><Relationship Id="rId1" Type="http://schemas.openxmlformats.org/officeDocument/2006/relationships/image" Target="../media/image1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hyperlink" Target="https://www-tchs.stjohns.k12.fl.us/guidance/dual-enrollment-general-information/" TargetMode="External"/><Relationship Id="rId7" Type="http://schemas.openxmlformats.org/officeDocument/2006/relationships/image" Target="../media/image28.sv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6F6D40-FA58-45EC-BC6F-5187E0BD383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469BCEFC-036E-495C-A676-50C209AAFC42}">
      <dgm:prSet/>
      <dgm:spPr/>
      <dgm:t>
        <a:bodyPr/>
        <a:lstStyle/>
        <a:p>
          <a:r>
            <a:rPr lang="en-US"/>
            <a:t>To explain what dual enrollment is</a:t>
          </a:r>
        </a:p>
      </dgm:t>
    </dgm:pt>
    <dgm:pt modelId="{A9B169DA-7075-46C9-8D8F-CED5F928E84D}" type="parTrans" cxnId="{05DD6895-1B7C-406B-BBC5-4C16B65BE01F}">
      <dgm:prSet/>
      <dgm:spPr/>
      <dgm:t>
        <a:bodyPr/>
        <a:lstStyle/>
        <a:p>
          <a:endParaRPr lang="en-US"/>
        </a:p>
      </dgm:t>
    </dgm:pt>
    <dgm:pt modelId="{A0EE51DA-A88D-41CA-A0EC-7AFCEA96DD14}" type="sibTrans" cxnId="{05DD6895-1B7C-406B-BBC5-4C16B65BE01F}">
      <dgm:prSet/>
      <dgm:spPr/>
      <dgm:t>
        <a:bodyPr/>
        <a:lstStyle/>
        <a:p>
          <a:endParaRPr lang="en-US"/>
        </a:p>
      </dgm:t>
    </dgm:pt>
    <dgm:pt modelId="{B416DF70-2AC4-4CBB-86F0-833E003E007C}">
      <dgm:prSet/>
      <dgm:spPr/>
      <dgm:t>
        <a:bodyPr/>
        <a:lstStyle/>
        <a:p>
          <a:r>
            <a:rPr lang="en-US"/>
            <a:t>To review eligibility requirements</a:t>
          </a:r>
        </a:p>
      </dgm:t>
    </dgm:pt>
    <dgm:pt modelId="{8D9F2F80-017E-4B65-92EE-54D9182C611D}" type="parTrans" cxnId="{11020250-9874-407F-8574-7371F2079E77}">
      <dgm:prSet/>
      <dgm:spPr/>
      <dgm:t>
        <a:bodyPr/>
        <a:lstStyle/>
        <a:p>
          <a:endParaRPr lang="en-US"/>
        </a:p>
      </dgm:t>
    </dgm:pt>
    <dgm:pt modelId="{F2E0EF42-86F8-4D6B-9766-585D99B42A15}" type="sibTrans" cxnId="{11020250-9874-407F-8574-7371F2079E77}">
      <dgm:prSet/>
      <dgm:spPr/>
      <dgm:t>
        <a:bodyPr/>
        <a:lstStyle/>
        <a:p>
          <a:endParaRPr lang="en-US"/>
        </a:p>
      </dgm:t>
    </dgm:pt>
    <dgm:pt modelId="{2A790118-71AC-4C1A-A407-575621C05891}">
      <dgm:prSet/>
      <dgm:spPr/>
      <dgm:t>
        <a:bodyPr/>
        <a:lstStyle/>
        <a:p>
          <a:r>
            <a:rPr lang="en-US"/>
            <a:t>To establish upcoming dual enrollment timeline</a:t>
          </a:r>
        </a:p>
      </dgm:t>
    </dgm:pt>
    <dgm:pt modelId="{2E9FCC5B-B953-4CFB-B05B-4B2E8FD92C21}" type="parTrans" cxnId="{66C74C18-EC94-4573-8C7B-97A82509E2EF}">
      <dgm:prSet/>
      <dgm:spPr/>
      <dgm:t>
        <a:bodyPr/>
        <a:lstStyle/>
        <a:p>
          <a:endParaRPr lang="en-US"/>
        </a:p>
      </dgm:t>
    </dgm:pt>
    <dgm:pt modelId="{C2745AA9-D485-4C29-930B-BB95ACE8769D}" type="sibTrans" cxnId="{66C74C18-EC94-4573-8C7B-97A82509E2EF}">
      <dgm:prSet/>
      <dgm:spPr/>
      <dgm:t>
        <a:bodyPr/>
        <a:lstStyle/>
        <a:p>
          <a:endParaRPr lang="en-US"/>
        </a:p>
      </dgm:t>
    </dgm:pt>
    <dgm:pt modelId="{B95CD360-E999-412A-9D3D-18EAA1137458}">
      <dgm:prSet/>
      <dgm:spPr/>
      <dgm:t>
        <a:bodyPr/>
        <a:lstStyle/>
        <a:p>
          <a:r>
            <a:rPr lang="en-US"/>
            <a:t>To explain application process</a:t>
          </a:r>
        </a:p>
      </dgm:t>
    </dgm:pt>
    <dgm:pt modelId="{B57E9DD4-DDB9-439E-85AD-B44ED7A74A94}" type="parTrans" cxnId="{E9FE5A55-0B48-4E8D-9B08-370A081F11E5}">
      <dgm:prSet/>
      <dgm:spPr/>
      <dgm:t>
        <a:bodyPr/>
        <a:lstStyle/>
        <a:p>
          <a:endParaRPr lang="en-US"/>
        </a:p>
      </dgm:t>
    </dgm:pt>
    <dgm:pt modelId="{86868BD4-F920-4141-ABA6-40B61636E240}" type="sibTrans" cxnId="{E9FE5A55-0B48-4E8D-9B08-370A081F11E5}">
      <dgm:prSet/>
      <dgm:spPr/>
      <dgm:t>
        <a:bodyPr/>
        <a:lstStyle/>
        <a:p>
          <a:endParaRPr lang="en-US"/>
        </a:p>
      </dgm:t>
    </dgm:pt>
    <dgm:pt modelId="{54971F2C-BF7E-4E65-82EF-0112BED4A20E}">
      <dgm:prSet/>
      <dgm:spPr/>
      <dgm:t>
        <a:bodyPr/>
        <a:lstStyle/>
        <a:p>
          <a:r>
            <a:rPr lang="en-US"/>
            <a:t>To answer any questions</a:t>
          </a:r>
        </a:p>
      </dgm:t>
    </dgm:pt>
    <dgm:pt modelId="{E8F54F6C-D547-44F2-B689-6BFCD31942D6}" type="parTrans" cxnId="{9892D98D-D294-4C03-ABA4-F850693A79CA}">
      <dgm:prSet/>
      <dgm:spPr/>
      <dgm:t>
        <a:bodyPr/>
        <a:lstStyle/>
        <a:p>
          <a:endParaRPr lang="en-US"/>
        </a:p>
      </dgm:t>
    </dgm:pt>
    <dgm:pt modelId="{A0B13E0A-E18C-4C27-9A85-93C8BE5A8CA6}" type="sibTrans" cxnId="{9892D98D-D294-4C03-ABA4-F850693A79CA}">
      <dgm:prSet/>
      <dgm:spPr/>
      <dgm:t>
        <a:bodyPr/>
        <a:lstStyle/>
        <a:p>
          <a:endParaRPr lang="en-US"/>
        </a:p>
      </dgm:t>
    </dgm:pt>
    <dgm:pt modelId="{8FD765F8-88E6-4667-9D3A-D1CF2B8D0915}" type="pres">
      <dgm:prSet presAssocID="{046F6D40-FA58-45EC-BC6F-5187E0BD383A}" presName="root" presStyleCnt="0">
        <dgm:presLayoutVars>
          <dgm:dir/>
          <dgm:resizeHandles val="exact"/>
        </dgm:presLayoutVars>
      </dgm:prSet>
      <dgm:spPr/>
    </dgm:pt>
    <dgm:pt modelId="{36AEB530-E151-4A43-AAEC-290CA0554268}" type="pres">
      <dgm:prSet presAssocID="{469BCEFC-036E-495C-A676-50C209AAFC42}" presName="compNode" presStyleCnt="0"/>
      <dgm:spPr/>
    </dgm:pt>
    <dgm:pt modelId="{D776E9AE-3037-4C13-8BBA-06055CDABB3F}" type="pres">
      <dgm:prSet presAssocID="{469BCEFC-036E-495C-A676-50C209AAFC42}" presName="bgRect" presStyleLbl="bgShp" presStyleIdx="0" presStyleCnt="5"/>
      <dgm:spPr/>
    </dgm:pt>
    <dgm:pt modelId="{B40B5F0F-A870-4C96-9317-DF7BC455388F}" type="pres">
      <dgm:prSet presAssocID="{469BCEFC-036E-495C-A676-50C209AAFC4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1436094-BDEE-422A-8959-81FCBBC0657F}" type="pres">
      <dgm:prSet presAssocID="{469BCEFC-036E-495C-A676-50C209AAFC42}" presName="spaceRect" presStyleCnt="0"/>
      <dgm:spPr/>
    </dgm:pt>
    <dgm:pt modelId="{AC8293B0-4BC1-4FA3-9B9D-17E82977956E}" type="pres">
      <dgm:prSet presAssocID="{469BCEFC-036E-495C-A676-50C209AAFC42}" presName="parTx" presStyleLbl="revTx" presStyleIdx="0" presStyleCnt="5">
        <dgm:presLayoutVars>
          <dgm:chMax val="0"/>
          <dgm:chPref val="0"/>
        </dgm:presLayoutVars>
      </dgm:prSet>
      <dgm:spPr/>
    </dgm:pt>
    <dgm:pt modelId="{0A00DF32-835D-4632-90A6-79E9A9B274E9}" type="pres">
      <dgm:prSet presAssocID="{A0EE51DA-A88D-41CA-A0EC-7AFCEA96DD14}" presName="sibTrans" presStyleCnt="0"/>
      <dgm:spPr/>
    </dgm:pt>
    <dgm:pt modelId="{DB82F8B8-8076-4F39-9E40-CE44F691AB14}" type="pres">
      <dgm:prSet presAssocID="{B416DF70-2AC4-4CBB-86F0-833E003E007C}" presName="compNode" presStyleCnt="0"/>
      <dgm:spPr/>
    </dgm:pt>
    <dgm:pt modelId="{43B72A95-382C-44DE-AADF-C7E67FDED598}" type="pres">
      <dgm:prSet presAssocID="{B416DF70-2AC4-4CBB-86F0-833E003E007C}" presName="bgRect" presStyleLbl="bgShp" presStyleIdx="1" presStyleCnt="5"/>
      <dgm:spPr/>
    </dgm:pt>
    <dgm:pt modelId="{C5841A35-1C6A-444A-87AF-46493BF75CB8}" type="pres">
      <dgm:prSet presAssocID="{B416DF70-2AC4-4CBB-86F0-833E003E007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B5B4CB39-1B14-4F96-B6FA-106B774869B4}" type="pres">
      <dgm:prSet presAssocID="{B416DF70-2AC4-4CBB-86F0-833E003E007C}" presName="spaceRect" presStyleCnt="0"/>
      <dgm:spPr/>
    </dgm:pt>
    <dgm:pt modelId="{4BF748D9-A6E5-4343-969B-37268552CE4E}" type="pres">
      <dgm:prSet presAssocID="{B416DF70-2AC4-4CBB-86F0-833E003E007C}" presName="parTx" presStyleLbl="revTx" presStyleIdx="1" presStyleCnt="5">
        <dgm:presLayoutVars>
          <dgm:chMax val="0"/>
          <dgm:chPref val="0"/>
        </dgm:presLayoutVars>
      </dgm:prSet>
      <dgm:spPr/>
    </dgm:pt>
    <dgm:pt modelId="{40EC4269-A939-443C-ABF7-57F99927C51A}" type="pres">
      <dgm:prSet presAssocID="{F2E0EF42-86F8-4D6B-9766-585D99B42A15}" presName="sibTrans" presStyleCnt="0"/>
      <dgm:spPr/>
    </dgm:pt>
    <dgm:pt modelId="{30FCE939-ECFF-45B0-B147-03E7B64069BE}" type="pres">
      <dgm:prSet presAssocID="{2A790118-71AC-4C1A-A407-575621C05891}" presName="compNode" presStyleCnt="0"/>
      <dgm:spPr/>
    </dgm:pt>
    <dgm:pt modelId="{3352F210-AD41-4770-B39B-D819F99D503C}" type="pres">
      <dgm:prSet presAssocID="{2A790118-71AC-4C1A-A407-575621C05891}" presName="bgRect" presStyleLbl="bgShp" presStyleIdx="2" presStyleCnt="5"/>
      <dgm:spPr/>
    </dgm:pt>
    <dgm:pt modelId="{7F2D87C9-4E62-45E6-9D7E-DAD780DDFDBD}" type="pres">
      <dgm:prSet presAssocID="{2A790118-71AC-4C1A-A407-575621C0589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F984946D-8AA5-4F50-ACBF-7FFEE98BC00B}" type="pres">
      <dgm:prSet presAssocID="{2A790118-71AC-4C1A-A407-575621C05891}" presName="spaceRect" presStyleCnt="0"/>
      <dgm:spPr/>
    </dgm:pt>
    <dgm:pt modelId="{0C6D5B09-FC81-4726-B099-E6791625A9BA}" type="pres">
      <dgm:prSet presAssocID="{2A790118-71AC-4C1A-A407-575621C05891}" presName="parTx" presStyleLbl="revTx" presStyleIdx="2" presStyleCnt="5">
        <dgm:presLayoutVars>
          <dgm:chMax val="0"/>
          <dgm:chPref val="0"/>
        </dgm:presLayoutVars>
      </dgm:prSet>
      <dgm:spPr/>
    </dgm:pt>
    <dgm:pt modelId="{E06BFBD8-3B62-4AC5-B65F-A3F2ADD283C2}" type="pres">
      <dgm:prSet presAssocID="{C2745AA9-D485-4C29-930B-BB95ACE8769D}" presName="sibTrans" presStyleCnt="0"/>
      <dgm:spPr/>
    </dgm:pt>
    <dgm:pt modelId="{068F6740-A10D-4A80-8977-F6B3E1936BC8}" type="pres">
      <dgm:prSet presAssocID="{B95CD360-E999-412A-9D3D-18EAA1137458}" presName="compNode" presStyleCnt="0"/>
      <dgm:spPr/>
    </dgm:pt>
    <dgm:pt modelId="{4A747C55-0C50-465B-B7C6-AFCE34D07207}" type="pres">
      <dgm:prSet presAssocID="{B95CD360-E999-412A-9D3D-18EAA1137458}" presName="bgRect" presStyleLbl="bgShp" presStyleIdx="3" presStyleCnt="5"/>
      <dgm:spPr/>
    </dgm:pt>
    <dgm:pt modelId="{F6E325D6-9B59-4CB8-86BD-3E3D0FED50BF}" type="pres">
      <dgm:prSet presAssocID="{B95CD360-E999-412A-9D3D-18EAA113745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A66EC4FB-E18D-4311-A9D4-B5BE956490D5}" type="pres">
      <dgm:prSet presAssocID="{B95CD360-E999-412A-9D3D-18EAA1137458}" presName="spaceRect" presStyleCnt="0"/>
      <dgm:spPr/>
    </dgm:pt>
    <dgm:pt modelId="{AF24F470-ADC8-42E0-9D17-C78CF93CBB27}" type="pres">
      <dgm:prSet presAssocID="{B95CD360-E999-412A-9D3D-18EAA1137458}" presName="parTx" presStyleLbl="revTx" presStyleIdx="3" presStyleCnt="5">
        <dgm:presLayoutVars>
          <dgm:chMax val="0"/>
          <dgm:chPref val="0"/>
        </dgm:presLayoutVars>
      </dgm:prSet>
      <dgm:spPr/>
    </dgm:pt>
    <dgm:pt modelId="{46FDBC88-AC7F-42FF-AAA9-8BC0192C7024}" type="pres">
      <dgm:prSet presAssocID="{86868BD4-F920-4141-ABA6-40B61636E240}" presName="sibTrans" presStyleCnt="0"/>
      <dgm:spPr/>
    </dgm:pt>
    <dgm:pt modelId="{71B679C8-4C3F-467D-BA9F-BF6D3A4CAE0C}" type="pres">
      <dgm:prSet presAssocID="{54971F2C-BF7E-4E65-82EF-0112BED4A20E}" presName="compNode" presStyleCnt="0"/>
      <dgm:spPr/>
    </dgm:pt>
    <dgm:pt modelId="{FAB17BF8-555C-4477-8AA2-EC42855D652B}" type="pres">
      <dgm:prSet presAssocID="{54971F2C-BF7E-4E65-82EF-0112BED4A20E}" presName="bgRect" presStyleLbl="bgShp" presStyleIdx="4" presStyleCnt="5"/>
      <dgm:spPr/>
    </dgm:pt>
    <dgm:pt modelId="{4BBBA280-D6CE-4D4E-8134-C44802EE6DCA}" type="pres">
      <dgm:prSet presAssocID="{54971F2C-BF7E-4E65-82EF-0112BED4A20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DF2B1741-393A-4A9E-962D-4CA6221512D4}" type="pres">
      <dgm:prSet presAssocID="{54971F2C-BF7E-4E65-82EF-0112BED4A20E}" presName="spaceRect" presStyleCnt="0"/>
      <dgm:spPr/>
    </dgm:pt>
    <dgm:pt modelId="{E1018AA4-CAE6-4AA1-B165-0FBF0395A993}" type="pres">
      <dgm:prSet presAssocID="{54971F2C-BF7E-4E65-82EF-0112BED4A20E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88B3C315-31E3-447E-B51F-3A14E0EEFA3D}" type="presOf" srcId="{2A790118-71AC-4C1A-A407-575621C05891}" destId="{0C6D5B09-FC81-4726-B099-E6791625A9BA}" srcOrd="0" destOrd="0" presId="urn:microsoft.com/office/officeart/2018/2/layout/IconVerticalSolidList"/>
    <dgm:cxn modelId="{66C74C18-EC94-4573-8C7B-97A82509E2EF}" srcId="{046F6D40-FA58-45EC-BC6F-5187E0BD383A}" destId="{2A790118-71AC-4C1A-A407-575621C05891}" srcOrd="2" destOrd="0" parTransId="{2E9FCC5B-B953-4CFB-B05B-4B2E8FD92C21}" sibTransId="{C2745AA9-D485-4C29-930B-BB95ACE8769D}"/>
    <dgm:cxn modelId="{9FC25825-81B5-4B72-957F-C0EF5BE0BCB0}" type="presOf" srcId="{469BCEFC-036E-495C-A676-50C209AAFC42}" destId="{AC8293B0-4BC1-4FA3-9B9D-17E82977956E}" srcOrd="0" destOrd="0" presId="urn:microsoft.com/office/officeart/2018/2/layout/IconVerticalSolidList"/>
    <dgm:cxn modelId="{11020250-9874-407F-8574-7371F2079E77}" srcId="{046F6D40-FA58-45EC-BC6F-5187E0BD383A}" destId="{B416DF70-2AC4-4CBB-86F0-833E003E007C}" srcOrd="1" destOrd="0" parTransId="{8D9F2F80-017E-4B65-92EE-54D9182C611D}" sibTransId="{F2E0EF42-86F8-4D6B-9766-585D99B42A15}"/>
    <dgm:cxn modelId="{2D1DE374-3598-4D3D-AAB7-D22FE4DADCED}" type="presOf" srcId="{54971F2C-BF7E-4E65-82EF-0112BED4A20E}" destId="{E1018AA4-CAE6-4AA1-B165-0FBF0395A993}" srcOrd="0" destOrd="0" presId="urn:microsoft.com/office/officeart/2018/2/layout/IconVerticalSolidList"/>
    <dgm:cxn modelId="{E9FE5A55-0B48-4E8D-9B08-370A081F11E5}" srcId="{046F6D40-FA58-45EC-BC6F-5187E0BD383A}" destId="{B95CD360-E999-412A-9D3D-18EAA1137458}" srcOrd="3" destOrd="0" parTransId="{B57E9DD4-DDB9-439E-85AD-B44ED7A74A94}" sibTransId="{86868BD4-F920-4141-ABA6-40B61636E240}"/>
    <dgm:cxn modelId="{9892D98D-D294-4C03-ABA4-F850693A79CA}" srcId="{046F6D40-FA58-45EC-BC6F-5187E0BD383A}" destId="{54971F2C-BF7E-4E65-82EF-0112BED4A20E}" srcOrd="4" destOrd="0" parTransId="{E8F54F6C-D547-44F2-B689-6BFCD31942D6}" sibTransId="{A0B13E0A-E18C-4C27-9A85-93C8BE5A8CA6}"/>
    <dgm:cxn modelId="{78EDFB8D-49BF-4B2D-8534-FA70BB8CADE6}" type="presOf" srcId="{B416DF70-2AC4-4CBB-86F0-833E003E007C}" destId="{4BF748D9-A6E5-4343-969B-37268552CE4E}" srcOrd="0" destOrd="0" presId="urn:microsoft.com/office/officeart/2018/2/layout/IconVerticalSolidList"/>
    <dgm:cxn modelId="{05DD6895-1B7C-406B-BBC5-4C16B65BE01F}" srcId="{046F6D40-FA58-45EC-BC6F-5187E0BD383A}" destId="{469BCEFC-036E-495C-A676-50C209AAFC42}" srcOrd="0" destOrd="0" parTransId="{A9B169DA-7075-46C9-8D8F-CED5F928E84D}" sibTransId="{A0EE51DA-A88D-41CA-A0EC-7AFCEA96DD14}"/>
    <dgm:cxn modelId="{CB10E4D9-33BE-4B55-AB8C-CFB55152F57B}" type="presOf" srcId="{B95CD360-E999-412A-9D3D-18EAA1137458}" destId="{AF24F470-ADC8-42E0-9D17-C78CF93CBB27}" srcOrd="0" destOrd="0" presId="urn:microsoft.com/office/officeart/2018/2/layout/IconVerticalSolidList"/>
    <dgm:cxn modelId="{C5C83BF7-4C2F-49B8-B083-FFEB1FF7E799}" type="presOf" srcId="{046F6D40-FA58-45EC-BC6F-5187E0BD383A}" destId="{8FD765F8-88E6-4667-9D3A-D1CF2B8D0915}" srcOrd="0" destOrd="0" presId="urn:microsoft.com/office/officeart/2018/2/layout/IconVerticalSolidList"/>
    <dgm:cxn modelId="{60BC4B58-C309-4AA9-9C08-5877BEFF1AF2}" type="presParOf" srcId="{8FD765F8-88E6-4667-9D3A-D1CF2B8D0915}" destId="{36AEB530-E151-4A43-AAEC-290CA0554268}" srcOrd="0" destOrd="0" presId="urn:microsoft.com/office/officeart/2018/2/layout/IconVerticalSolidList"/>
    <dgm:cxn modelId="{03678B02-415B-4260-AE63-5B78DB36C4C1}" type="presParOf" srcId="{36AEB530-E151-4A43-AAEC-290CA0554268}" destId="{D776E9AE-3037-4C13-8BBA-06055CDABB3F}" srcOrd="0" destOrd="0" presId="urn:microsoft.com/office/officeart/2018/2/layout/IconVerticalSolidList"/>
    <dgm:cxn modelId="{5AF43EA9-328D-4660-984B-DBD805B68C2A}" type="presParOf" srcId="{36AEB530-E151-4A43-AAEC-290CA0554268}" destId="{B40B5F0F-A870-4C96-9317-DF7BC455388F}" srcOrd="1" destOrd="0" presId="urn:microsoft.com/office/officeart/2018/2/layout/IconVerticalSolidList"/>
    <dgm:cxn modelId="{67313DBA-A5BD-40D7-9A1E-56EF601393C7}" type="presParOf" srcId="{36AEB530-E151-4A43-AAEC-290CA0554268}" destId="{21436094-BDEE-422A-8959-81FCBBC0657F}" srcOrd="2" destOrd="0" presId="urn:microsoft.com/office/officeart/2018/2/layout/IconVerticalSolidList"/>
    <dgm:cxn modelId="{85ADCEF9-E39C-4C72-A820-6A413F54B484}" type="presParOf" srcId="{36AEB530-E151-4A43-AAEC-290CA0554268}" destId="{AC8293B0-4BC1-4FA3-9B9D-17E82977956E}" srcOrd="3" destOrd="0" presId="urn:microsoft.com/office/officeart/2018/2/layout/IconVerticalSolidList"/>
    <dgm:cxn modelId="{FFE92987-F976-4E66-92B1-84AEF22D364B}" type="presParOf" srcId="{8FD765F8-88E6-4667-9D3A-D1CF2B8D0915}" destId="{0A00DF32-835D-4632-90A6-79E9A9B274E9}" srcOrd="1" destOrd="0" presId="urn:microsoft.com/office/officeart/2018/2/layout/IconVerticalSolidList"/>
    <dgm:cxn modelId="{139FE4CB-4C99-4F59-B9EE-AAEC6EEC36A3}" type="presParOf" srcId="{8FD765F8-88E6-4667-9D3A-D1CF2B8D0915}" destId="{DB82F8B8-8076-4F39-9E40-CE44F691AB14}" srcOrd="2" destOrd="0" presId="urn:microsoft.com/office/officeart/2018/2/layout/IconVerticalSolidList"/>
    <dgm:cxn modelId="{22D302F9-2BB5-479D-A858-E22E755DFCEA}" type="presParOf" srcId="{DB82F8B8-8076-4F39-9E40-CE44F691AB14}" destId="{43B72A95-382C-44DE-AADF-C7E67FDED598}" srcOrd="0" destOrd="0" presId="urn:microsoft.com/office/officeart/2018/2/layout/IconVerticalSolidList"/>
    <dgm:cxn modelId="{CA9D75B2-370B-411F-9F93-1FD6D78D3C03}" type="presParOf" srcId="{DB82F8B8-8076-4F39-9E40-CE44F691AB14}" destId="{C5841A35-1C6A-444A-87AF-46493BF75CB8}" srcOrd="1" destOrd="0" presId="urn:microsoft.com/office/officeart/2018/2/layout/IconVerticalSolidList"/>
    <dgm:cxn modelId="{58D444F8-4ADF-4890-952A-AD67552EFBB8}" type="presParOf" srcId="{DB82F8B8-8076-4F39-9E40-CE44F691AB14}" destId="{B5B4CB39-1B14-4F96-B6FA-106B774869B4}" srcOrd="2" destOrd="0" presId="urn:microsoft.com/office/officeart/2018/2/layout/IconVerticalSolidList"/>
    <dgm:cxn modelId="{B494B12F-B5CC-4F24-83F5-F8BB457AC33D}" type="presParOf" srcId="{DB82F8B8-8076-4F39-9E40-CE44F691AB14}" destId="{4BF748D9-A6E5-4343-969B-37268552CE4E}" srcOrd="3" destOrd="0" presId="urn:microsoft.com/office/officeart/2018/2/layout/IconVerticalSolidList"/>
    <dgm:cxn modelId="{29F44845-8560-4E7C-99B5-8860EE9B78BB}" type="presParOf" srcId="{8FD765F8-88E6-4667-9D3A-D1CF2B8D0915}" destId="{40EC4269-A939-443C-ABF7-57F99927C51A}" srcOrd="3" destOrd="0" presId="urn:microsoft.com/office/officeart/2018/2/layout/IconVerticalSolidList"/>
    <dgm:cxn modelId="{43B31360-A1EB-45DB-9CD2-A7E203884B09}" type="presParOf" srcId="{8FD765F8-88E6-4667-9D3A-D1CF2B8D0915}" destId="{30FCE939-ECFF-45B0-B147-03E7B64069BE}" srcOrd="4" destOrd="0" presId="urn:microsoft.com/office/officeart/2018/2/layout/IconVerticalSolidList"/>
    <dgm:cxn modelId="{315DD164-F797-40DF-96BE-C6429867B47D}" type="presParOf" srcId="{30FCE939-ECFF-45B0-B147-03E7B64069BE}" destId="{3352F210-AD41-4770-B39B-D819F99D503C}" srcOrd="0" destOrd="0" presId="urn:microsoft.com/office/officeart/2018/2/layout/IconVerticalSolidList"/>
    <dgm:cxn modelId="{5BCC626A-38DA-4AD1-AF84-99AE18481E5F}" type="presParOf" srcId="{30FCE939-ECFF-45B0-B147-03E7B64069BE}" destId="{7F2D87C9-4E62-45E6-9D7E-DAD780DDFDBD}" srcOrd="1" destOrd="0" presId="urn:microsoft.com/office/officeart/2018/2/layout/IconVerticalSolidList"/>
    <dgm:cxn modelId="{07F89BC8-16C0-4984-ACEF-84AB578D6E02}" type="presParOf" srcId="{30FCE939-ECFF-45B0-B147-03E7B64069BE}" destId="{F984946D-8AA5-4F50-ACBF-7FFEE98BC00B}" srcOrd="2" destOrd="0" presId="urn:microsoft.com/office/officeart/2018/2/layout/IconVerticalSolidList"/>
    <dgm:cxn modelId="{E7107960-42D2-497A-913B-4A01D971CA55}" type="presParOf" srcId="{30FCE939-ECFF-45B0-B147-03E7B64069BE}" destId="{0C6D5B09-FC81-4726-B099-E6791625A9BA}" srcOrd="3" destOrd="0" presId="urn:microsoft.com/office/officeart/2018/2/layout/IconVerticalSolidList"/>
    <dgm:cxn modelId="{88091221-41E5-41CC-AFE5-FF905EBBBF3C}" type="presParOf" srcId="{8FD765F8-88E6-4667-9D3A-D1CF2B8D0915}" destId="{E06BFBD8-3B62-4AC5-B65F-A3F2ADD283C2}" srcOrd="5" destOrd="0" presId="urn:microsoft.com/office/officeart/2018/2/layout/IconVerticalSolidList"/>
    <dgm:cxn modelId="{591D9611-97FA-4AC9-8150-69D3610954F6}" type="presParOf" srcId="{8FD765F8-88E6-4667-9D3A-D1CF2B8D0915}" destId="{068F6740-A10D-4A80-8977-F6B3E1936BC8}" srcOrd="6" destOrd="0" presId="urn:microsoft.com/office/officeart/2018/2/layout/IconVerticalSolidList"/>
    <dgm:cxn modelId="{543E9039-551D-449F-A91C-0A1DD114E808}" type="presParOf" srcId="{068F6740-A10D-4A80-8977-F6B3E1936BC8}" destId="{4A747C55-0C50-465B-B7C6-AFCE34D07207}" srcOrd="0" destOrd="0" presId="urn:microsoft.com/office/officeart/2018/2/layout/IconVerticalSolidList"/>
    <dgm:cxn modelId="{34AA12C6-8D94-44A5-AA38-622A704803F0}" type="presParOf" srcId="{068F6740-A10D-4A80-8977-F6B3E1936BC8}" destId="{F6E325D6-9B59-4CB8-86BD-3E3D0FED50BF}" srcOrd="1" destOrd="0" presId="urn:microsoft.com/office/officeart/2018/2/layout/IconVerticalSolidList"/>
    <dgm:cxn modelId="{AD2F5B6F-AC35-48BB-B990-ED6EF869A248}" type="presParOf" srcId="{068F6740-A10D-4A80-8977-F6B3E1936BC8}" destId="{A66EC4FB-E18D-4311-A9D4-B5BE956490D5}" srcOrd="2" destOrd="0" presId="urn:microsoft.com/office/officeart/2018/2/layout/IconVerticalSolidList"/>
    <dgm:cxn modelId="{A17161CD-87FD-48A1-A846-726535B838A6}" type="presParOf" srcId="{068F6740-A10D-4A80-8977-F6B3E1936BC8}" destId="{AF24F470-ADC8-42E0-9D17-C78CF93CBB27}" srcOrd="3" destOrd="0" presId="urn:microsoft.com/office/officeart/2018/2/layout/IconVerticalSolidList"/>
    <dgm:cxn modelId="{0B1947F3-A772-4A03-9563-7BAA72609A05}" type="presParOf" srcId="{8FD765F8-88E6-4667-9D3A-D1CF2B8D0915}" destId="{46FDBC88-AC7F-42FF-AAA9-8BC0192C7024}" srcOrd="7" destOrd="0" presId="urn:microsoft.com/office/officeart/2018/2/layout/IconVerticalSolidList"/>
    <dgm:cxn modelId="{DFFA5533-24EE-467B-872E-85C42DCDB54A}" type="presParOf" srcId="{8FD765F8-88E6-4667-9D3A-D1CF2B8D0915}" destId="{71B679C8-4C3F-467D-BA9F-BF6D3A4CAE0C}" srcOrd="8" destOrd="0" presId="urn:microsoft.com/office/officeart/2018/2/layout/IconVerticalSolidList"/>
    <dgm:cxn modelId="{ECFDB359-BC3C-47B4-8B23-4D038EAD8536}" type="presParOf" srcId="{71B679C8-4C3F-467D-BA9F-BF6D3A4CAE0C}" destId="{FAB17BF8-555C-4477-8AA2-EC42855D652B}" srcOrd="0" destOrd="0" presId="urn:microsoft.com/office/officeart/2018/2/layout/IconVerticalSolidList"/>
    <dgm:cxn modelId="{E1EB450C-B83E-4E17-BD7B-532D818BEB3B}" type="presParOf" srcId="{71B679C8-4C3F-467D-BA9F-BF6D3A4CAE0C}" destId="{4BBBA280-D6CE-4D4E-8134-C44802EE6DCA}" srcOrd="1" destOrd="0" presId="urn:microsoft.com/office/officeart/2018/2/layout/IconVerticalSolidList"/>
    <dgm:cxn modelId="{D081AA4E-8717-4958-87A8-784AFCDD7C26}" type="presParOf" srcId="{71B679C8-4C3F-467D-BA9F-BF6D3A4CAE0C}" destId="{DF2B1741-393A-4A9E-962D-4CA6221512D4}" srcOrd="2" destOrd="0" presId="urn:microsoft.com/office/officeart/2018/2/layout/IconVerticalSolidList"/>
    <dgm:cxn modelId="{D8477E6A-D226-4570-BD46-EF83331BC747}" type="presParOf" srcId="{71B679C8-4C3F-467D-BA9F-BF6D3A4CAE0C}" destId="{E1018AA4-CAE6-4AA1-B165-0FBF0395A99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460522-BAC9-4305-8FC9-D588E3481684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E61FF785-8885-4FE9-9A70-AA6D00D9DE04}">
      <dgm:prSet/>
      <dgm:spPr/>
      <dgm:t>
        <a:bodyPr/>
        <a:lstStyle/>
        <a:p>
          <a:pPr>
            <a:defRPr b="1"/>
          </a:pPr>
          <a:r>
            <a:rPr lang="en-US" b="1" dirty="0"/>
            <a:t>DE Information becomes available:</a:t>
          </a:r>
        </a:p>
        <a:p>
          <a:pPr>
            <a:defRPr b="1"/>
          </a:pPr>
          <a:r>
            <a:rPr lang="en-US" b="1" dirty="0"/>
            <a:t>December 6</a:t>
          </a:r>
          <a:endParaRPr lang="en-US" dirty="0"/>
        </a:p>
      </dgm:t>
    </dgm:pt>
    <dgm:pt modelId="{6A97D3B3-9F60-46FE-BB67-2E414B28DD55}" type="parTrans" cxnId="{DB663FCE-3EF6-4EF5-B3D4-F2930B1A9058}">
      <dgm:prSet/>
      <dgm:spPr/>
      <dgm:t>
        <a:bodyPr/>
        <a:lstStyle/>
        <a:p>
          <a:endParaRPr lang="en-US"/>
        </a:p>
      </dgm:t>
    </dgm:pt>
    <dgm:pt modelId="{223A988C-4C43-4A24-8451-4D042839FAAD}" type="sibTrans" cxnId="{DB663FCE-3EF6-4EF5-B3D4-F2930B1A9058}">
      <dgm:prSet/>
      <dgm:spPr/>
      <dgm:t>
        <a:bodyPr/>
        <a:lstStyle/>
        <a:p>
          <a:endParaRPr lang="en-US"/>
        </a:p>
      </dgm:t>
    </dgm:pt>
    <dgm:pt modelId="{6A337BEF-D032-4D19-8017-15AED10F7F43}">
      <dgm:prSet/>
      <dgm:spPr/>
      <dgm:t>
        <a:bodyPr/>
        <a:lstStyle/>
        <a:p>
          <a:pPr>
            <a:defRPr b="1"/>
          </a:pPr>
          <a:r>
            <a:rPr lang="en-US" b="1" dirty="0"/>
            <a:t>DE Info Sessions during Toro </a:t>
          </a:r>
        </a:p>
        <a:p>
          <a:pPr>
            <a:defRPr b="1"/>
          </a:pPr>
          <a:r>
            <a:rPr lang="en-US" b="1" dirty="0"/>
            <a:t>December 6 and 20</a:t>
          </a:r>
        </a:p>
        <a:p>
          <a:pPr>
            <a:defRPr b="1"/>
          </a:pPr>
          <a:r>
            <a:rPr lang="en-US" b="1" dirty="0"/>
            <a:t>in Auditorium </a:t>
          </a:r>
        </a:p>
      </dgm:t>
    </dgm:pt>
    <dgm:pt modelId="{F5EBCB56-5005-4E92-A9E2-C351D7C5C88E}" type="parTrans" cxnId="{3F17F59F-7140-4DE8-8BD4-70F6F188B184}">
      <dgm:prSet/>
      <dgm:spPr/>
      <dgm:t>
        <a:bodyPr/>
        <a:lstStyle/>
        <a:p>
          <a:endParaRPr lang="en-US"/>
        </a:p>
      </dgm:t>
    </dgm:pt>
    <dgm:pt modelId="{9448472E-919B-46AF-965F-9AF6B0BAE557}" type="sibTrans" cxnId="{3F17F59F-7140-4DE8-8BD4-70F6F188B184}">
      <dgm:prSet/>
      <dgm:spPr/>
      <dgm:t>
        <a:bodyPr/>
        <a:lstStyle/>
        <a:p>
          <a:endParaRPr lang="en-US"/>
        </a:p>
      </dgm:t>
    </dgm:pt>
    <dgm:pt modelId="{58507077-A9E6-4D9D-9F27-E9D0A5C06D8B}">
      <dgm:prSet/>
      <dgm:spPr/>
      <dgm:t>
        <a:bodyPr/>
        <a:lstStyle/>
        <a:p>
          <a:pPr>
            <a:defRPr b="1"/>
          </a:pPr>
          <a:r>
            <a:rPr lang="en-US" b="1" dirty="0"/>
            <a:t>Application and Test Scores need to be submitted to your school counselor</a:t>
          </a:r>
        </a:p>
        <a:p>
          <a:pPr>
            <a:defRPr b="1"/>
          </a:pPr>
          <a:r>
            <a:rPr lang="en-US" dirty="0"/>
            <a:t>April 1st</a:t>
          </a:r>
        </a:p>
      </dgm:t>
    </dgm:pt>
    <dgm:pt modelId="{62AB460C-62D0-40D4-9060-6DAACAB26FEC}" type="parTrans" cxnId="{F48577F6-D81D-4521-BBA2-976583CA6F8F}">
      <dgm:prSet/>
      <dgm:spPr/>
      <dgm:t>
        <a:bodyPr/>
        <a:lstStyle/>
        <a:p>
          <a:endParaRPr lang="en-US"/>
        </a:p>
      </dgm:t>
    </dgm:pt>
    <dgm:pt modelId="{99C503E6-A06D-4B63-85B6-10ADBCFD6D48}" type="sibTrans" cxnId="{F48577F6-D81D-4521-BBA2-976583CA6F8F}">
      <dgm:prSet/>
      <dgm:spPr/>
      <dgm:t>
        <a:bodyPr/>
        <a:lstStyle/>
        <a:p>
          <a:endParaRPr lang="en-US"/>
        </a:p>
      </dgm:t>
    </dgm:pt>
    <dgm:pt modelId="{9E43A101-F363-4ED0-A017-AF54BAEA9DF9}">
      <dgm:prSet/>
      <dgm:spPr/>
      <dgm:t>
        <a:bodyPr/>
        <a:lstStyle/>
        <a:p>
          <a:endParaRPr lang="en-US" dirty="0"/>
        </a:p>
      </dgm:t>
    </dgm:pt>
    <dgm:pt modelId="{136C1D63-D4DE-4E2A-8B95-6FF6E35272F4}" type="parTrans" cxnId="{76D1B28A-A98E-434E-A033-824FCFA63348}">
      <dgm:prSet/>
      <dgm:spPr/>
      <dgm:t>
        <a:bodyPr/>
        <a:lstStyle/>
        <a:p>
          <a:endParaRPr lang="en-US"/>
        </a:p>
      </dgm:t>
    </dgm:pt>
    <dgm:pt modelId="{4030E098-22A3-44DC-8CA8-E41F2E8EE16E}" type="sibTrans" cxnId="{76D1B28A-A98E-434E-A033-824FCFA63348}">
      <dgm:prSet/>
      <dgm:spPr/>
      <dgm:t>
        <a:bodyPr/>
        <a:lstStyle/>
        <a:p>
          <a:endParaRPr lang="en-US"/>
        </a:p>
      </dgm:t>
    </dgm:pt>
    <dgm:pt modelId="{EF00820F-26C0-4913-81C5-BC1D9913874E}">
      <dgm:prSet/>
      <dgm:spPr/>
      <dgm:t>
        <a:bodyPr/>
        <a:lstStyle/>
        <a:p>
          <a:pPr>
            <a:defRPr b="1"/>
          </a:pPr>
          <a:r>
            <a:rPr lang="en-US" b="1" dirty="0"/>
            <a:t>Registration forms need to be submitted to your school counselor:</a:t>
          </a:r>
        </a:p>
        <a:p>
          <a:pPr>
            <a:defRPr b="1"/>
          </a:pPr>
          <a:r>
            <a:rPr lang="en-US" dirty="0"/>
            <a:t>May 1st**</a:t>
          </a:r>
        </a:p>
      </dgm:t>
    </dgm:pt>
    <dgm:pt modelId="{429E2142-4B88-4634-AC4D-75FB96700C33}" type="parTrans" cxnId="{2BCE7BB4-1860-4AB6-9FAC-473735513C91}">
      <dgm:prSet/>
      <dgm:spPr/>
      <dgm:t>
        <a:bodyPr/>
        <a:lstStyle/>
        <a:p>
          <a:endParaRPr lang="en-US"/>
        </a:p>
      </dgm:t>
    </dgm:pt>
    <dgm:pt modelId="{5DF22CF3-427B-4E30-AD16-D72E72696B82}" type="sibTrans" cxnId="{2BCE7BB4-1860-4AB6-9FAC-473735513C91}">
      <dgm:prSet/>
      <dgm:spPr/>
      <dgm:t>
        <a:bodyPr/>
        <a:lstStyle/>
        <a:p>
          <a:endParaRPr lang="en-US"/>
        </a:p>
      </dgm:t>
    </dgm:pt>
    <dgm:pt modelId="{C1781D53-3097-4586-82F4-E0317C758047}" type="pres">
      <dgm:prSet presAssocID="{B3460522-BAC9-4305-8FC9-D588E3481684}" presName="root" presStyleCnt="0">
        <dgm:presLayoutVars>
          <dgm:dir/>
          <dgm:resizeHandles val="exact"/>
        </dgm:presLayoutVars>
      </dgm:prSet>
      <dgm:spPr/>
    </dgm:pt>
    <dgm:pt modelId="{7F9ED117-F2B5-46C5-93D8-29728B43A357}" type="pres">
      <dgm:prSet presAssocID="{E61FF785-8885-4FE9-9A70-AA6D00D9DE04}" presName="compNode" presStyleCnt="0"/>
      <dgm:spPr/>
    </dgm:pt>
    <dgm:pt modelId="{FF76BAE7-FDEE-430F-9AF3-C9DE0982781D}" type="pres">
      <dgm:prSet presAssocID="{E61FF785-8885-4FE9-9A70-AA6D00D9DE0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2C967C3-2A50-4835-BB08-91D6EF2FC0C7}" type="pres">
      <dgm:prSet presAssocID="{E61FF785-8885-4FE9-9A70-AA6D00D9DE04}" presName="iconSpace" presStyleCnt="0"/>
      <dgm:spPr/>
    </dgm:pt>
    <dgm:pt modelId="{617D6826-390D-4447-9DD1-74749C90EF3C}" type="pres">
      <dgm:prSet presAssocID="{E61FF785-8885-4FE9-9A70-AA6D00D9DE04}" presName="parTx" presStyleLbl="revTx" presStyleIdx="0" presStyleCnt="8">
        <dgm:presLayoutVars>
          <dgm:chMax val="0"/>
          <dgm:chPref val="0"/>
        </dgm:presLayoutVars>
      </dgm:prSet>
      <dgm:spPr/>
    </dgm:pt>
    <dgm:pt modelId="{D17A7924-3307-452E-83D3-B2A24666867B}" type="pres">
      <dgm:prSet presAssocID="{E61FF785-8885-4FE9-9A70-AA6D00D9DE04}" presName="txSpace" presStyleCnt="0"/>
      <dgm:spPr/>
    </dgm:pt>
    <dgm:pt modelId="{B683BAD3-24C5-4797-AC9C-5ECE2D9AA8AF}" type="pres">
      <dgm:prSet presAssocID="{E61FF785-8885-4FE9-9A70-AA6D00D9DE04}" presName="desTx" presStyleLbl="revTx" presStyleIdx="1" presStyleCnt="8">
        <dgm:presLayoutVars/>
      </dgm:prSet>
      <dgm:spPr/>
    </dgm:pt>
    <dgm:pt modelId="{23F8ABEB-DE43-4447-9A0F-36AA06192652}" type="pres">
      <dgm:prSet presAssocID="{223A988C-4C43-4A24-8451-4D042839FAAD}" presName="sibTrans" presStyleCnt="0"/>
      <dgm:spPr/>
    </dgm:pt>
    <dgm:pt modelId="{0B93101F-19E6-4899-9766-A6CB83AF4856}" type="pres">
      <dgm:prSet presAssocID="{6A337BEF-D032-4D19-8017-15AED10F7F43}" presName="compNode" presStyleCnt="0"/>
      <dgm:spPr/>
    </dgm:pt>
    <dgm:pt modelId="{B18D91D3-74FB-45F8-940E-03DEA7EC1654}" type="pres">
      <dgm:prSet presAssocID="{6A337BEF-D032-4D19-8017-15AED10F7F4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AB554B78-83FB-4176-BE9B-464A86FAC9D6}" type="pres">
      <dgm:prSet presAssocID="{6A337BEF-D032-4D19-8017-15AED10F7F43}" presName="iconSpace" presStyleCnt="0"/>
      <dgm:spPr/>
    </dgm:pt>
    <dgm:pt modelId="{3B25DB1A-3DF3-4DC6-9333-D6ABEC895AAE}" type="pres">
      <dgm:prSet presAssocID="{6A337BEF-D032-4D19-8017-15AED10F7F43}" presName="parTx" presStyleLbl="revTx" presStyleIdx="2" presStyleCnt="8">
        <dgm:presLayoutVars>
          <dgm:chMax val="0"/>
          <dgm:chPref val="0"/>
        </dgm:presLayoutVars>
      </dgm:prSet>
      <dgm:spPr/>
    </dgm:pt>
    <dgm:pt modelId="{D8549254-590D-4839-A994-F717C0579FE4}" type="pres">
      <dgm:prSet presAssocID="{6A337BEF-D032-4D19-8017-15AED10F7F43}" presName="txSpace" presStyleCnt="0"/>
      <dgm:spPr/>
    </dgm:pt>
    <dgm:pt modelId="{1094D003-F30B-4947-8C9D-5B1B6A33D649}" type="pres">
      <dgm:prSet presAssocID="{6A337BEF-D032-4D19-8017-15AED10F7F43}" presName="desTx" presStyleLbl="revTx" presStyleIdx="3" presStyleCnt="8">
        <dgm:presLayoutVars/>
      </dgm:prSet>
      <dgm:spPr/>
    </dgm:pt>
    <dgm:pt modelId="{AA97DDC3-9F9A-483D-AE23-31F6FCB377E7}" type="pres">
      <dgm:prSet presAssocID="{9448472E-919B-46AF-965F-9AF6B0BAE557}" presName="sibTrans" presStyleCnt="0"/>
      <dgm:spPr/>
    </dgm:pt>
    <dgm:pt modelId="{7BE7B692-07FD-437A-9EEE-0ED6D3E2E293}" type="pres">
      <dgm:prSet presAssocID="{58507077-A9E6-4D9D-9F27-E9D0A5C06D8B}" presName="compNode" presStyleCnt="0"/>
      <dgm:spPr/>
    </dgm:pt>
    <dgm:pt modelId="{130F0A7A-DFDC-4216-B09A-D5E0AF8BC136}" type="pres">
      <dgm:prSet presAssocID="{58507077-A9E6-4D9D-9F27-E9D0A5C06D8B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432F6F94-A427-45A7-A9A5-ED83E5582BC4}" type="pres">
      <dgm:prSet presAssocID="{58507077-A9E6-4D9D-9F27-E9D0A5C06D8B}" presName="iconSpace" presStyleCnt="0"/>
      <dgm:spPr/>
    </dgm:pt>
    <dgm:pt modelId="{584D04D7-50DE-42CF-B20F-CDE6F9007B2A}" type="pres">
      <dgm:prSet presAssocID="{58507077-A9E6-4D9D-9F27-E9D0A5C06D8B}" presName="parTx" presStyleLbl="revTx" presStyleIdx="4" presStyleCnt="8">
        <dgm:presLayoutVars>
          <dgm:chMax val="0"/>
          <dgm:chPref val="0"/>
        </dgm:presLayoutVars>
      </dgm:prSet>
      <dgm:spPr/>
    </dgm:pt>
    <dgm:pt modelId="{B319841E-8D27-4158-A58F-95AD929798C2}" type="pres">
      <dgm:prSet presAssocID="{58507077-A9E6-4D9D-9F27-E9D0A5C06D8B}" presName="txSpace" presStyleCnt="0"/>
      <dgm:spPr/>
    </dgm:pt>
    <dgm:pt modelId="{164A3954-524B-4C97-80D6-82AD45184281}" type="pres">
      <dgm:prSet presAssocID="{58507077-A9E6-4D9D-9F27-E9D0A5C06D8B}" presName="desTx" presStyleLbl="revTx" presStyleIdx="5" presStyleCnt="8">
        <dgm:presLayoutVars/>
      </dgm:prSet>
      <dgm:spPr/>
    </dgm:pt>
    <dgm:pt modelId="{8664FCA4-379F-4C24-9003-1F45FB2F29C2}" type="pres">
      <dgm:prSet presAssocID="{99C503E6-A06D-4B63-85B6-10ADBCFD6D48}" presName="sibTrans" presStyleCnt="0"/>
      <dgm:spPr/>
    </dgm:pt>
    <dgm:pt modelId="{19768F9B-FE06-4352-8F75-37358DC319CF}" type="pres">
      <dgm:prSet presAssocID="{EF00820F-26C0-4913-81C5-BC1D9913874E}" presName="compNode" presStyleCnt="0"/>
      <dgm:spPr/>
    </dgm:pt>
    <dgm:pt modelId="{75D8B362-5296-483F-A1B9-8B40D4821E4F}" type="pres">
      <dgm:prSet presAssocID="{EF00820F-26C0-4913-81C5-BC1D9913874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B4235D13-186E-477A-AE94-DA736882E0F9}" type="pres">
      <dgm:prSet presAssocID="{EF00820F-26C0-4913-81C5-BC1D9913874E}" presName="iconSpace" presStyleCnt="0"/>
      <dgm:spPr/>
    </dgm:pt>
    <dgm:pt modelId="{41E1CF10-5F6E-4D25-BDF2-FEDABB1885E3}" type="pres">
      <dgm:prSet presAssocID="{EF00820F-26C0-4913-81C5-BC1D9913874E}" presName="parTx" presStyleLbl="revTx" presStyleIdx="6" presStyleCnt="8">
        <dgm:presLayoutVars>
          <dgm:chMax val="0"/>
          <dgm:chPref val="0"/>
        </dgm:presLayoutVars>
      </dgm:prSet>
      <dgm:spPr/>
    </dgm:pt>
    <dgm:pt modelId="{D2888EC6-4FE4-42F8-86CC-4FB5213D842C}" type="pres">
      <dgm:prSet presAssocID="{EF00820F-26C0-4913-81C5-BC1D9913874E}" presName="txSpace" presStyleCnt="0"/>
      <dgm:spPr/>
    </dgm:pt>
    <dgm:pt modelId="{201E0450-F167-45B7-BB42-F15F1018E041}" type="pres">
      <dgm:prSet presAssocID="{EF00820F-26C0-4913-81C5-BC1D9913874E}" presName="desTx" presStyleLbl="revTx" presStyleIdx="7" presStyleCnt="8" custLinFactX="-200000" custLinFactNeighborX="-267008" custLinFactNeighborY="47655">
        <dgm:presLayoutVars/>
      </dgm:prSet>
      <dgm:spPr/>
    </dgm:pt>
  </dgm:ptLst>
  <dgm:cxnLst>
    <dgm:cxn modelId="{06686603-204C-4CFD-9A16-49FF09C1EDFC}" type="presOf" srcId="{E61FF785-8885-4FE9-9A70-AA6D00D9DE04}" destId="{617D6826-390D-4447-9DD1-74749C90EF3C}" srcOrd="0" destOrd="0" presId="urn:microsoft.com/office/officeart/2018/5/layout/CenteredIconLabelDescriptionList"/>
    <dgm:cxn modelId="{B13EB618-A2C7-4EE2-9040-11001D92C3E1}" type="presOf" srcId="{58507077-A9E6-4D9D-9F27-E9D0A5C06D8B}" destId="{584D04D7-50DE-42CF-B20F-CDE6F9007B2A}" srcOrd="0" destOrd="0" presId="urn:microsoft.com/office/officeart/2018/5/layout/CenteredIconLabelDescriptionList"/>
    <dgm:cxn modelId="{44A4AF65-B8B0-49A5-BC14-272F2BD24A28}" type="presOf" srcId="{B3460522-BAC9-4305-8FC9-D588E3481684}" destId="{C1781D53-3097-4586-82F4-E0317C758047}" srcOrd="0" destOrd="0" presId="urn:microsoft.com/office/officeart/2018/5/layout/CenteredIconLabelDescriptionList"/>
    <dgm:cxn modelId="{8566744D-0037-415C-9991-34A1B97F1B7C}" type="presOf" srcId="{6A337BEF-D032-4D19-8017-15AED10F7F43}" destId="{3B25DB1A-3DF3-4DC6-9333-D6ABEC895AAE}" srcOrd="0" destOrd="0" presId="urn:microsoft.com/office/officeart/2018/5/layout/CenteredIconLabelDescriptionList"/>
    <dgm:cxn modelId="{76D1B28A-A98E-434E-A033-824FCFA63348}" srcId="{58507077-A9E6-4D9D-9F27-E9D0A5C06D8B}" destId="{9E43A101-F363-4ED0-A017-AF54BAEA9DF9}" srcOrd="0" destOrd="0" parTransId="{136C1D63-D4DE-4E2A-8B95-6FF6E35272F4}" sibTransId="{4030E098-22A3-44DC-8CA8-E41F2E8EE16E}"/>
    <dgm:cxn modelId="{06739A8B-9788-435E-90A6-B460749044D6}" type="presOf" srcId="{EF00820F-26C0-4913-81C5-BC1D9913874E}" destId="{41E1CF10-5F6E-4D25-BDF2-FEDABB1885E3}" srcOrd="0" destOrd="0" presId="urn:microsoft.com/office/officeart/2018/5/layout/CenteredIconLabelDescriptionList"/>
    <dgm:cxn modelId="{3F17F59F-7140-4DE8-8BD4-70F6F188B184}" srcId="{B3460522-BAC9-4305-8FC9-D588E3481684}" destId="{6A337BEF-D032-4D19-8017-15AED10F7F43}" srcOrd="1" destOrd="0" parTransId="{F5EBCB56-5005-4E92-A9E2-C351D7C5C88E}" sibTransId="{9448472E-919B-46AF-965F-9AF6B0BAE557}"/>
    <dgm:cxn modelId="{2BCE7BB4-1860-4AB6-9FAC-473735513C91}" srcId="{B3460522-BAC9-4305-8FC9-D588E3481684}" destId="{EF00820F-26C0-4913-81C5-BC1D9913874E}" srcOrd="3" destOrd="0" parTransId="{429E2142-4B88-4634-AC4D-75FB96700C33}" sibTransId="{5DF22CF3-427B-4E30-AD16-D72E72696B82}"/>
    <dgm:cxn modelId="{449D0DBE-5A9F-4C80-A8C4-9E9800C07006}" type="presOf" srcId="{9E43A101-F363-4ED0-A017-AF54BAEA9DF9}" destId="{164A3954-524B-4C97-80D6-82AD45184281}" srcOrd="0" destOrd="0" presId="urn:microsoft.com/office/officeart/2018/5/layout/CenteredIconLabelDescriptionList"/>
    <dgm:cxn modelId="{DB663FCE-3EF6-4EF5-B3D4-F2930B1A9058}" srcId="{B3460522-BAC9-4305-8FC9-D588E3481684}" destId="{E61FF785-8885-4FE9-9A70-AA6D00D9DE04}" srcOrd="0" destOrd="0" parTransId="{6A97D3B3-9F60-46FE-BB67-2E414B28DD55}" sibTransId="{223A988C-4C43-4A24-8451-4D042839FAAD}"/>
    <dgm:cxn modelId="{F48577F6-D81D-4521-BBA2-976583CA6F8F}" srcId="{B3460522-BAC9-4305-8FC9-D588E3481684}" destId="{58507077-A9E6-4D9D-9F27-E9D0A5C06D8B}" srcOrd="2" destOrd="0" parTransId="{62AB460C-62D0-40D4-9060-6DAACAB26FEC}" sibTransId="{99C503E6-A06D-4B63-85B6-10ADBCFD6D48}"/>
    <dgm:cxn modelId="{7567E7CA-D5E0-4451-9A09-E2F3C9BEB7B3}" type="presParOf" srcId="{C1781D53-3097-4586-82F4-E0317C758047}" destId="{7F9ED117-F2B5-46C5-93D8-29728B43A357}" srcOrd="0" destOrd="0" presId="urn:microsoft.com/office/officeart/2018/5/layout/CenteredIconLabelDescriptionList"/>
    <dgm:cxn modelId="{8C0D6A1A-9EEE-4D10-B73F-D57BD1C9EB65}" type="presParOf" srcId="{7F9ED117-F2B5-46C5-93D8-29728B43A357}" destId="{FF76BAE7-FDEE-430F-9AF3-C9DE0982781D}" srcOrd="0" destOrd="0" presId="urn:microsoft.com/office/officeart/2018/5/layout/CenteredIconLabelDescriptionList"/>
    <dgm:cxn modelId="{F4C04F60-1EE4-4F43-A37D-D6EBE1265A13}" type="presParOf" srcId="{7F9ED117-F2B5-46C5-93D8-29728B43A357}" destId="{32C967C3-2A50-4835-BB08-91D6EF2FC0C7}" srcOrd="1" destOrd="0" presId="urn:microsoft.com/office/officeart/2018/5/layout/CenteredIconLabelDescriptionList"/>
    <dgm:cxn modelId="{9723666A-1845-4BC6-B2FC-E10B433FE0A2}" type="presParOf" srcId="{7F9ED117-F2B5-46C5-93D8-29728B43A357}" destId="{617D6826-390D-4447-9DD1-74749C90EF3C}" srcOrd="2" destOrd="0" presId="urn:microsoft.com/office/officeart/2018/5/layout/CenteredIconLabelDescriptionList"/>
    <dgm:cxn modelId="{9A06B5C3-36F0-4054-AD0D-DE085722E559}" type="presParOf" srcId="{7F9ED117-F2B5-46C5-93D8-29728B43A357}" destId="{D17A7924-3307-452E-83D3-B2A24666867B}" srcOrd="3" destOrd="0" presId="urn:microsoft.com/office/officeart/2018/5/layout/CenteredIconLabelDescriptionList"/>
    <dgm:cxn modelId="{737C5B04-4136-4E86-9F10-B1161CB6C8A5}" type="presParOf" srcId="{7F9ED117-F2B5-46C5-93D8-29728B43A357}" destId="{B683BAD3-24C5-4797-AC9C-5ECE2D9AA8AF}" srcOrd="4" destOrd="0" presId="urn:microsoft.com/office/officeart/2018/5/layout/CenteredIconLabelDescriptionList"/>
    <dgm:cxn modelId="{2E5B0E5B-4BD9-457C-8A21-21E8AD050A14}" type="presParOf" srcId="{C1781D53-3097-4586-82F4-E0317C758047}" destId="{23F8ABEB-DE43-4447-9A0F-36AA06192652}" srcOrd="1" destOrd="0" presId="urn:microsoft.com/office/officeart/2018/5/layout/CenteredIconLabelDescriptionList"/>
    <dgm:cxn modelId="{AA272F11-5B0F-4399-89EB-F54E4C41D5EE}" type="presParOf" srcId="{C1781D53-3097-4586-82F4-E0317C758047}" destId="{0B93101F-19E6-4899-9766-A6CB83AF4856}" srcOrd="2" destOrd="0" presId="urn:microsoft.com/office/officeart/2018/5/layout/CenteredIconLabelDescriptionList"/>
    <dgm:cxn modelId="{1C87CD33-F4C9-4650-B600-8CAF3A1B7B13}" type="presParOf" srcId="{0B93101F-19E6-4899-9766-A6CB83AF4856}" destId="{B18D91D3-74FB-45F8-940E-03DEA7EC1654}" srcOrd="0" destOrd="0" presId="urn:microsoft.com/office/officeart/2018/5/layout/CenteredIconLabelDescriptionList"/>
    <dgm:cxn modelId="{EB14015B-F5CC-45ED-83D6-01FE36C9416F}" type="presParOf" srcId="{0B93101F-19E6-4899-9766-A6CB83AF4856}" destId="{AB554B78-83FB-4176-BE9B-464A86FAC9D6}" srcOrd="1" destOrd="0" presId="urn:microsoft.com/office/officeart/2018/5/layout/CenteredIconLabelDescriptionList"/>
    <dgm:cxn modelId="{47929EC7-2CE9-443A-9BC7-C3B7E405DF21}" type="presParOf" srcId="{0B93101F-19E6-4899-9766-A6CB83AF4856}" destId="{3B25DB1A-3DF3-4DC6-9333-D6ABEC895AAE}" srcOrd="2" destOrd="0" presId="urn:microsoft.com/office/officeart/2018/5/layout/CenteredIconLabelDescriptionList"/>
    <dgm:cxn modelId="{FB7F73E5-A189-4A70-96AE-AF97E4D37524}" type="presParOf" srcId="{0B93101F-19E6-4899-9766-A6CB83AF4856}" destId="{D8549254-590D-4839-A994-F717C0579FE4}" srcOrd="3" destOrd="0" presId="urn:microsoft.com/office/officeart/2018/5/layout/CenteredIconLabelDescriptionList"/>
    <dgm:cxn modelId="{54847E5F-487D-4032-99F0-121ED43EF515}" type="presParOf" srcId="{0B93101F-19E6-4899-9766-A6CB83AF4856}" destId="{1094D003-F30B-4947-8C9D-5B1B6A33D649}" srcOrd="4" destOrd="0" presId="urn:microsoft.com/office/officeart/2018/5/layout/CenteredIconLabelDescriptionList"/>
    <dgm:cxn modelId="{B233FE2E-24E7-4D78-99E2-0A623FEF2525}" type="presParOf" srcId="{C1781D53-3097-4586-82F4-E0317C758047}" destId="{AA97DDC3-9F9A-483D-AE23-31F6FCB377E7}" srcOrd="3" destOrd="0" presId="urn:microsoft.com/office/officeart/2018/5/layout/CenteredIconLabelDescriptionList"/>
    <dgm:cxn modelId="{D5922C44-1864-4616-910A-00D38DDA7DDB}" type="presParOf" srcId="{C1781D53-3097-4586-82F4-E0317C758047}" destId="{7BE7B692-07FD-437A-9EEE-0ED6D3E2E293}" srcOrd="4" destOrd="0" presId="urn:microsoft.com/office/officeart/2018/5/layout/CenteredIconLabelDescriptionList"/>
    <dgm:cxn modelId="{5B2F8EA7-3524-4481-AD32-E3C4B3C25BC8}" type="presParOf" srcId="{7BE7B692-07FD-437A-9EEE-0ED6D3E2E293}" destId="{130F0A7A-DFDC-4216-B09A-D5E0AF8BC136}" srcOrd="0" destOrd="0" presId="urn:microsoft.com/office/officeart/2018/5/layout/CenteredIconLabelDescriptionList"/>
    <dgm:cxn modelId="{76CAA74E-FE41-42EA-B6D8-46062D82CD42}" type="presParOf" srcId="{7BE7B692-07FD-437A-9EEE-0ED6D3E2E293}" destId="{432F6F94-A427-45A7-A9A5-ED83E5582BC4}" srcOrd="1" destOrd="0" presId="urn:microsoft.com/office/officeart/2018/5/layout/CenteredIconLabelDescriptionList"/>
    <dgm:cxn modelId="{3DA46359-1C07-419C-A87F-EEAD3EC86D4D}" type="presParOf" srcId="{7BE7B692-07FD-437A-9EEE-0ED6D3E2E293}" destId="{584D04D7-50DE-42CF-B20F-CDE6F9007B2A}" srcOrd="2" destOrd="0" presId="urn:microsoft.com/office/officeart/2018/5/layout/CenteredIconLabelDescriptionList"/>
    <dgm:cxn modelId="{A7D50ED0-8516-46FF-9CAB-C310DCC19428}" type="presParOf" srcId="{7BE7B692-07FD-437A-9EEE-0ED6D3E2E293}" destId="{B319841E-8D27-4158-A58F-95AD929798C2}" srcOrd="3" destOrd="0" presId="urn:microsoft.com/office/officeart/2018/5/layout/CenteredIconLabelDescriptionList"/>
    <dgm:cxn modelId="{831A45C7-1AD8-4090-B0C3-37999342ED0E}" type="presParOf" srcId="{7BE7B692-07FD-437A-9EEE-0ED6D3E2E293}" destId="{164A3954-524B-4C97-80D6-82AD45184281}" srcOrd="4" destOrd="0" presId="urn:microsoft.com/office/officeart/2018/5/layout/CenteredIconLabelDescriptionList"/>
    <dgm:cxn modelId="{F7D094D8-8D67-42FA-B379-B1C041AB2258}" type="presParOf" srcId="{C1781D53-3097-4586-82F4-E0317C758047}" destId="{8664FCA4-379F-4C24-9003-1F45FB2F29C2}" srcOrd="5" destOrd="0" presId="urn:microsoft.com/office/officeart/2018/5/layout/CenteredIconLabelDescriptionList"/>
    <dgm:cxn modelId="{41316193-0096-47AB-9B59-77AAA742B1D5}" type="presParOf" srcId="{C1781D53-3097-4586-82F4-E0317C758047}" destId="{19768F9B-FE06-4352-8F75-37358DC319CF}" srcOrd="6" destOrd="0" presId="urn:microsoft.com/office/officeart/2018/5/layout/CenteredIconLabelDescriptionList"/>
    <dgm:cxn modelId="{A07EFFCA-42D8-4203-A093-A5EBCA8D4C81}" type="presParOf" srcId="{19768F9B-FE06-4352-8F75-37358DC319CF}" destId="{75D8B362-5296-483F-A1B9-8B40D4821E4F}" srcOrd="0" destOrd="0" presId="urn:microsoft.com/office/officeart/2018/5/layout/CenteredIconLabelDescriptionList"/>
    <dgm:cxn modelId="{E869763A-FD5A-4D40-B39B-B461FC51D189}" type="presParOf" srcId="{19768F9B-FE06-4352-8F75-37358DC319CF}" destId="{B4235D13-186E-477A-AE94-DA736882E0F9}" srcOrd="1" destOrd="0" presId="urn:microsoft.com/office/officeart/2018/5/layout/CenteredIconLabelDescriptionList"/>
    <dgm:cxn modelId="{048CDB8E-8550-4554-A1B2-A8C376D2C374}" type="presParOf" srcId="{19768F9B-FE06-4352-8F75-37358DC319CF}" destId="{41E1CF10-5F6E-4D25-BDF2-FEDABB1885E3}" srcOrd="2" destOrd="0" presId="urn:microsoft.com/office/officeart/2018/5/layout/CenteredIconLabelDescriptionList"/>
    <dgm:cxn modelId="{89A31A19-7A78-466E-A8EA-81ED4FED4BB7}" type="presParOf" srcId="{19768F9B-FE06-4352-8F75-37358DC319CF}" destId="{D2888EC6-4FE4-42F8-86CC-4FB5213D842C}" srcOrd="3" destOrd="0" presId="urn:microsoft.com/office/officeart/2018/5/layout/CenteredIconLabelDescriptionList"/>
    <dgm:cxn modelId="{4344A798-3B67-43A8-80EE-C7067475A1CE}" type="presParOf" srcId="{19768F9B-FE06-4352-8F75-37358DC319CF}" destId="{201E0450-F167-45B7-BB42-F15F1018E04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BCDBBC-F70A-48B4-99CD-789DF450FCCD}" type="doc">
      <dgm:prSet loTypeId="urn:microsoft.com/office/officeart/2016/7/layout/RepeatingBendingProcessNew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829644-F593-4565-B340-F7B4454C3610}">
      <dgm:prSet/>
      <dgm:spPr/>
      <dgm:t>
        <a:bodyPr/>
        <a:lstStyle/>
        <a:p>
          <a:r>
            <a:rPr lang="en-US" dirty="0"/>
            <a:t>2. Register to take the </a:t>
          </a:r>
        </a:p>
        <a:p>
          <a:r>
            <a:rPr lang="en-US" dirty="0"/>
            <a:t>SAT/ ACT/PSAT/ or PERT at an SJR on campus testing site through SJR. </a:t>
          </a:r>
        </a:p>
      </dgm:t>
    </dgm:pt>
    <dgm:pt modelId="{7ADE2E2C-F72B-4953-A619-37A84734D100}" type="parTrans" cxnId="{577DC3F2-49F2-41DF-AD7F-78C876706C6C}">
      <dgm:prSet/>
      <dgm:spPr/>
      <dgm:t>
        <a:bodyPr/>
        <a:lstStyle/>
        <a:p>
          <a:endParaRPr lang="en-US"/>
        </a:p>
      </dgm:t>
    </dgm:pt>
    <dgm:pt modelId="{4CCB21E8-BFB4-4590-94DD-125820085070}" type="sibTrans" cxnId="{577DC3F2-49F2-41DF-AD7F-78C876706C6C}">
      <dgm:prSet/>
      <dgm:spPr/>
      <dgm:t>
        <a:bodyPr/>
        <a:lstStyle/>
        <a:p>
          <a:endParaRPr lang="en-US"/>
        </a:p>
      </dgm:t>
    </dgm:pt>
    <dgm:pt modelId="{0535BEF8-0582-4E9B-98F9-356E3BFFDB40}">
      <dgm:prSet/>
      <dgm:spPr/>
      <dgm:t>
        <a:bodyPr/>
        <a:lstStyle/>
        <a:p>
          <a:r>
            <a:rPr lang="en-US" dirty="0"/>
            <a:t>4. Download, Print and sign the consent form</a:t>
          </a:r>
        </a:p>
      </dgm:t>
    </dgm:pt>
    <dgm:pt modelId="{F09EBB35-2E8F-4416-B7C3-92C7B6B75BFE}" type="parTrans" cxnId="{0BF99E46-81D7-453D-A61C-3798BCB77472}">
      <dgm:prSet/>
      <dgm:spPr/>
      <dgm:t>
        <a:bodyPr/>
        <a:lstStyle/>
        <a:p>
          <a:endParaRPr lang="en-US"/>
        </a:p>
      </dgm:t>
    </dgm:pt>
    <dgm:pt modelId="{8C44A3C9-BFA9-4FA4-BD0F-15EE37E1D7B6}" type="sibTrans" cxnId="{0BF99E46-81D7-453D-A61C-3798BCB77472}">
      <dgm:prSet/>
      <dgm:spPr/>
      <dgm:t>
        <a:bodyPr/>
        <a:lstStyle/>
        <a:p>
          <a:endParaRPr lang="en-US"/>
        </a:p>
      </dgm:t>
    </dgm:pt>
    <dgm:pt modelId="{3DAF8A1A-50E8-45ED-ACD1-CABBE0A7C38B}">
      <dgm:prSet/>
      <dgm:spPr/>
      <dgm:t>
        <a:bodyPr/>
        <a:lstStyle/>
        <a:p>
          <a:r>
            <a:rPr lang="en-US" dirty="0"/>
            <a:t>5. Submit the consent form and Test scores to your school counselor by April 1st</a:t>
          </a:r>
        </a:p>
      </dgm:t>
    </dgm:pt>
    <dgm:pt modelId="{20FFF2E5-FA49-423B-8CB0-240FFBDEF9C6}" type="parTrans" cxnId="{3775EAAD-AB12-43A9-AF70-E57AC85EBB2E}">
      <dgm:prSet/>
      <dgm:spPr/>
      <dgm:t>
        <a:bodyPr/>
        <a:lstStyle/>
        <a:p>
          <a:endParaRPr lang="en-US"/>
        </a:p>
      </dgm:t>
    </dgm:pt>
    <dgm:pt modelId="{AE54CF45-4D0A-4965-9D82-CC51406E033D}" type="sibTrans" cxnId="{3775EAAD-AB12-43A9-AF70-E57AC85EBB2E}">
      <dgm:prSet/>
      <dgm:spPr/>
      <dgm:t>
        <a:bodyPr/>
        <a:lstStyle/>
        <a:p>
          <a:endParaRPr lang="en-US"/>
        </a:p>
      </dgm:t>
    </dgm:pt>
    <dgm:pt modelId="{D8F834A0-5608-4FB4-A730-33299E1352EF}">
      <dgm:prSet/>
      <dgm:spPr/>
      <dgm:t>
        <a:bodyPr/>
        <a:lstStyle/>
        <a:p>
          <a:r>
            <a:rPr lang="en-US" dirty="0"/>
            <a:t>6. Check SJR course availability online for the term you want to register for to select your classes</a:t>
          </a:r>
        </a:p>
      </dgm:t>
    </dgm:pt>
    <dgm:pt modelId="{7E77BB06-AACA-4613-86A0-9BB324AE53BC}" type="parTrans" cxnId="{205479C4-8738-407B-9DFC-021F5D4452A9}">
      <dgm:prSet/>
      <dgm:spPr/>
      <dgm:t>
        <a:bodyPr/>
        <a:lstStyle/>
        <a:p>
          <a:endParaRPr lang="en-US"/>
        </a:p>
      </dgm:t>
    </dgm:pt>
    <dgm:pt modelId="{70FBD348-9E35-4422-BC30-8657B5EA4E5B}" type="sibTrans" cxnId="{205479C4-8738-407B-9DFC-021F5D4452A9}">
      <dgm:prSet/>
      <dgm:spPr/>
      <dgm:t>
        <a:bodyPr/>
        <a:lstStyle/>
        <a:p>
          <a:endParaRPr lang="en-US"/>
        </a:p>
      </dgm:t>
    </dgm:pt>
    <dgm:pt modelId="{B6E09A52-42E3-4862-BB6A-082839CC3378}">
      <dgm:prSet/>
      <dgm:spPr/>
      <dgm:t>
        <a:bodyPr/>
        <a:lstStyle/>
        <a:p>
          <a:r>
            <a:rPr lang="en-US" dirty="0"/>
            <a:t>7. Complete the SJR registration form and submit to your school counselor by May 1</a:t>
          </a:r>
          <a:r>
            <a:rPr lang="en-US" baseline="30000" dirty="0"/>
            <a:t>st</a:t>
          </a:r>
          <a:r>
            <a:rPr lang="en-US" dirty="0"/>
            <a:t>. </a:t>
          </a:r>
        </a:p>
      </dgm:t>
    </dgm:pt>
    <dgm:pt modelId="{65DBC46E-FF88-41E1-A0ED-59F00643EE0B}" type="parTrans" cxnId="{4A7FCC9C-8DD7-411C-B651-E3FF96EE6454}">
      <dgm:prSet/>
      <dgm:spPr/>
      <dgm:t>
        <a:bodyPr/>
        <a:lstStyle/>
        <a:p>
          <a:endParaRPr lang="en-US"/>
        </a:p>
      </dgm:t>
    </dgm:pt>
    <dgm:pt modelId="{81A62549-2752-4AD0-94A4-797BBD7A4EE6}" type="sibTrans" cxnId="{4A7FCC9C-8DD7-411C-B651-E3FF96EE6454}">
      <dgm:prSet/>
      <dgm:spPr/>
      <dgm:t>
        <a:bodyPr/>
        <a:lstStyle/>
        <a:p>
          <a:endParaRPr lang="en-US"/>
        </a:p>
      </dgm:t>
    </dgm:pt>
    <dgm:pt modelId="{327EB13E-C166-4164-AB49-15E4D2F870AC}">
      <dgm:prSet/>
      <dgm:spPr/>
      <dgm:t>
        <a:bodyPr/>
        <a:lstStyle/>
        <a:p>
          <a:r>
            <a:rPr lang="en-US" dirty="0"/>
            <a:t>8. Check your email! SJR will email if there is a problem with your registration due to a class being full. </a:t>
          </a:r>
        </a:p>
      </dgm:t>
    </dgm:pt>
    <dgm:pt modelId="{B6DD2B20-50C8-474F-949A-74AB65D1BA18}" type="parTrans" cxnId="{FEBFF750-E7C6-4885-8108-12EB9179C6A6}">
      <dgm:prSet/>
      <dgm:spPr/>
      <dgm:t>
        <a:bodyPr/>
        <a:lstStyle/>
        <a:p>
          <a:endParaRPr lang="en-US"/>
        </a:p>
      </dgm:t>
    </dgm:pt>
    <dgm:pt modelId="{8CDC6C1E-EE8E-4E98-A700-674C6F3D928E}" type="sibTrans" cxnId="{FEBFF750-E7C6-4885-8108-12EB9179C6A6}">
      <dgm:prSet/>
      <dgm:spPr/>
      <dgm:t>
        <a:bodyPr/>
        <a:lstStyle/>
        <a:p>
          <a:endParaRPr lang="en-US"/>
        </a:p>
      </dgm:t>
    </dgm:pt>
    <dgm:pt modelId="{523AD8AE-BB88-4B61-B686-EF1EBE02067C}">
      <dgm:prSet/>
      <dgm:spPr/>
      <dgm:t>
        <a:bodyPr/>
        <a:lstStyle/>
        <a:p>
          <a:r>
            <a:rPr lang="en-US" dirty="0"/>
            <a:t>3. Fill out the application online with SJR for the term you will be starting before April 1st  </a:t>
          </a:r>
        </a:p>
      </dgm:t>
    </dgm:pt>
    <dgm:pt modelId="{8256086D-35AA-4D84-9FF7-A60333292FF4}" type="parTrans" cxnId="{6D4D06AA-5712-4E68-849E-36C79A045AB3}">
      <dgm:prSet/>
      <dgm:spPr/>
      <dgm:t>
        <a:bodyPr/>
        <a:lstStyle/>
        <a:p>
          <a:endParaRPr lang="en-US"/>
        </a:p>
      </dgm:t>
    </dgm:pt>
    <dgm:pt modelId="{13F25EFA-31FC-401C-84D5-F0F7FAC4C663}" type="sibTrans" cxnId="{6D4D06AA-5712-4E68-849E-36C79A045AB3}">
      <dgm:prSet/>
      <dgm:spPr/>
      <dgm:t>
        <a:bodyPr/>
        <a:lstStyle/>
        <a:p>
          <a:endParaRPr lang="en-US"/>
        </a:p>
      </dgm:t>
    </dgm:pt>
    <dgm:pt modelId="{DD3DEF5D-5EB5-494C-96DC-154EDD6A1C6E}">
      <dgm:prSet/>
      <dgm:spPr/>
      <dgm:t>
        <a:bodyPr/>
        <a:lstStyle/>
        <a:p>
          <a:r>
            <a:rPr lang="en-US" dirty="0"/>
            <a:t>1. Join the Prospective DE Schoology Group</a:t>
          </a:r>
          <a:br>
            <a:rPr lang="en-US" dirty="0"/>
          </a:br>
          <a:endParaRPr lang="en-US" dirty="0"/>
        </a:p>
        <a:p>
          <a:r>
            <a:rPr lang="en-US" dirty="0"/>
            <a:t>Access Code: </a:t>
          </a:r>
          <a:br>
            <a:rPr lang="en-US" dirty="0"/>
          </a:br>
          <a:r>
            <a:rPr lang="en-US" b="0" i="0" dirty="0"/>
            <a:t>RCGS-QGPH-RZCG6</a:t>
          </a:r>
          <a:endParaRPr lang="en-US" dirty="0"/>
        </a:p>
      </dgm:t>
    </dgm:pt>
    <dgm:pt modelId="{87CFB626-AD91-4EBA-BDB6-B74652094C28}" type="parTrans" cxnId="{203310E9-57E2-46C9-887B-4B6B6B79C95A}">
      <dgm:prSet/>
      <dgm:spPr/>
      <dgm:t>
        <a:bodyPr/>
        <a:lstStyle/>
        <a:p>
          <a:endParaRPr lang="en-US"/>
        </a:p>
      </dgm:t>
    </dgm:pt>
    <dgm:pt modelId="{770D3F1A-FF60-4B39-BBE5-61DFF6369E05}" type="sibTrans" cxnId="{203310E9-57E2-46C9-887B-4B6B6B79C95A}">
      <dgm:prSet/>
      <dgm:spPr/>
      <dgm:t>
        <a:bodyPr/>
        <a:lstStyle/>
        <a:p>
          <a:endParaRPr lang="en-US"/>
        </a:p>
      </dgm:t>
    </dgm:pt>
    <dgm:pt modelId="{A2D61270-EBD1-444D-B610-83A40F3D6853}" type="pres">
      <dgm:prSet presAssocID="{2DBCDBBC-F70A-48B4-99CD-789DF450FCCD}" presName="Name0" presStyleCnt="0">
        <dgm:presLayoutVars>
          <dgm:dir/>
          <dgm:resizeHandles val="exact"/>
        </dgm:presLayoutVars>
      </dgm:prSet>
      <dgm:spPr/>
    </dgm:pt>
    <dgm:pt modelId="{AE6C9158-32B8-4F85-BE67-AEEE44B0DA83}" type="pres">
      <dgm:prSet presAssocID="{DD3DEF5D-5EB5-494C-96DC-154EDD6A1C6E}" presName="node" presStyleLbl="node1" presStyleIdx="0" presStyleCnt="8">
        <dgm:presLayoutVars>
          <dgm:bulletEnabled val="1"/>
        </dgm:presLayoutVars>
      </dgm:prSet>
      <dgm:spPr/>
    </dgm:pt>
    <dgm:pt modelId="{A289E6BF-3B15-470C-A2A9-0A932904A5C1}" type="pres">
      <dgm:prSet presAssocID="{770D3F1A-FF60-4B39-BBE5-61DFF6369E05}" presName="sibTrans" presStyleLbl="sibTrans1D1" presStyleIdx="0" presStyleCnt="7"/>
      <dgm:spPr/>
    </dgm:pt>
    <dgm:pt modelId="{E8C0E99B-FC44-4912-B7B7-E104A5E450A6}" type="pres">
      <dgm:prSet presAssocID="{770D3F1A-FF60-4B39-BBE5-61DFF6369E05}" presName="connectorText" presStyleLbl="sibTrans1D1" presStyleIdx="0" presStyleCnt="7"/>
      <dgm:spPr/>
    </dgm:pt>
    <dgm:pt modelId="{14938CD1-4CBF-40C4-8823-D504860E28E8}" type="pres">
      <dgm:prSet presAssocID="{E2829644-F593-4565-B340-F7B4454C3610}" presName="node" presStyleLbl="node1" presStyleIdx="1" presStyleCnt="8">
        <dgm:presLayoutVars>
          <dgm:bulletEnabled val="1"/>
        </dgm:presLayoutVars>
      </dgm:prSet>
      <dgm:spPr/>
    </dgm:pt>
    <dgm:pt modelId="{82AA4125-9FD8-40AE-B2C8-3A2C792EB80D}" type="pres">
      <dgm:prSet presAssocID="{4CCB21E8-BFB4-4590-94DD-125820085070}" presName="sibTrans" presStyleLbl="sibTrans1D1" presStyleIdx="1" presStyleCnt="7"/>
      <dgm:spPr/>
    </dgm:pt>
    <dgm:pt modelId="{202CD68E-5A8D-4D80-B9F0-C09EDAF9FEA4}" type="pres">
      <dgm:prSet presAssocID="{4CCB21E8-BFB4-4590-94DD-125820085070}" presName="connectorText" presStyleLbl="sibTrans1D1" presStyleIdx="1" presStyleCnt="7"/>
      <dgm:spPr/>
    </dgm:pt>
    <dgm:pt modelId="{7087B526-64DA-46FB-9A62-7A23BB6B155F}" type="pres">
      <dgm:prSet presAssocID="{523AD8AE-BB88-4B61-B686-EF1EBE02067C}" presName="node" presStyleLbl="node1" presStyleIdx="2" presStyleCnt="8">
        <dgm:presLayoutVars>
          <dgm:bulletEnabled val="1"/>
        </dgm:presLayoutVars>
      </dgm:prSet>
      <dgm:spPr/>
    </dgm:pt>
    <dgm:pt modelId="{2418930D-8A27-4DBF-8D21-1F59D63038A2}" type="pres">
      <dgm:prSet presAssocID="{13F25EFA-31FC-401C-84D5-F0F7FAC4C663}" presName="sibTrans" presStyleLbl="sibTrans1D1" presStyleIdx="2" presStyleCnt="7"/>
      <dgm:spPr/>
    </dgm:pt>
    <dgm:pt modelId="{8F72BCC0-44AB-47FE-A85E-1037368731CE}" type="pres">
      <dgm:prSet presAssocID="{13F25EFA-31FC-401C-84D5-F0F7FAC4C663}" presName="connectorText" presStyleLbl="sibTrans1D1" presStyleIdx="2" presStyleCnt="7"/>
      <dgm:spPr/>
    </dgm:pt>
    <dgm:pt modelId="{CF807A2C-FD26-41F2-A6D8-1716C6CD63A8}" type="pres">
      <dgm:prSet presAssocID="{0535BEF8-0582-4E9B-98F9-356E3BFFDB40}" presName="node" presStyleLbl="node1" presStyleIdx="3" presStyleCnt="8">
        <dgm:presLayoutVars>
          <dgm:bulletEnabled val="1"/>
        </dgm:presLayoutVars>
      </dgm:prSet>
      <dgm:spPr/>
    </dgm:pt>
    <dgm:pt modelId="{0FB6EF66-A6E3-4817-851D-DFF1199A2FB1}" type="pres">
      <dgm:prSet presAssocID="{8C44A3C9-BFA9-4FA4-BD0F-15EE37E1D7B6}" presName="sibTrans" presStyleLbl="sibTrans1D1" presStyleIdx="3" presStyleCnt="7"/>
      <dgm:spPr/>
    </dgm:pt>
    <dgm:pt modelId="{F85FB596-343E-48EE-BFC5-22E25FBE27C8}" type="pres">
      <dgm:prSet presAssocID="{8C44A3C9-BFA9-4FA4-BD0F-15EE37E1D7B6}" presName="connectorText" presStyleLbl="sibTrans1D1" presStyleIdx="3" presStyleCnt="7"/>
      <dgm:spPr/>
    </dgm:pt>
    <dgm:pt modelId="{E22E090D-71F1-4EA0-8D58-E8F20FB6873A}" type="pres">
      <dgm:prSet presAssocID="{3DAF8A1A-50E8-45ED-ACD1-CABBE0A7C38B}" presName="node" presStyleLbl="node1" presStyleIdx="4" presStyleCnt="8">
        <dgm:presLayoutVars>
          <dgm:bulletEnabled val="1"/>
        </dgm:presLayoutVars>
      </dgm:prSet>
      <dgm:spPr/>
    </dgm:pt>
    <dgm:pt modelId="{4CEEBE1D-1DE8-4DA7-B72F-817FC892F94A}" type="pres">
      <dgm:prSet presAssocID="{AE54CF45-4D0A-4965-9D82-CC51406E033D}" presName="sibTrans" presStyleLbl="sibTrans1D1" presStyleIdx="4" presStyleCnt="7"/>
      <dgm:spPr/>
    </dgm:pt>
    <dgm:pt modelId="{EF161627-5A78-4ABE-8CF6-A95EE7315C35}" type="pres">
      <dgm:prSet presAssocID="{AE54CF45-4D0A-4965-9D82-CC51406E033D}" presName="connectorText" presStyleLbl="sibTrans1D1" presStyleIdx="4" presStyleCnt="7"/>
      <dgm:spPr/>
    </dgm:pt>
    <dgm:pt modelId="{A01B6775-0AB8-47A0-82DF-6FC00B022614}" type="pres">
      <dgm:prSet presAssocID="{D8F834A0-5608-4FB4-A730-33299E1352EF}" presName="node" presStyleLbl="node1" presStyleIdx="5" presStyleCnt="8">
        <dgm:presLayoutVars>
          <dgm:bulletEnabled val="1"/>
        </dgm:presLayoutVars>
      </dgm:prSet>
      <dgm:spPr/>
    </dgm:pt>
    <dgm:pt modelId="{62A214C7-7ADA-4B48-BE9D-7221145F1B19}" type="pres">
      <dgm:prSet presAssocID="{70FBD348-9E35-4422-BC30-8657B5EA4E5B}" presName="sibTrans" presStyleLbl="sibTrans1D1" presStyleIdx="5" presStyleCnt="7"/>
      <dgm:spPr/>
    </dgm:pt>
    <dgm:pt modelId="{5EDDE569-D707-439D-900F-056CE7D13FF7}" type="pres">
      <dgm:prSet presAssocID="{70FBD348-9E35-4422-BC30-8657B5EA4E5B}" presName="connectorText" presStyleLbl="sibTrans1D1" presStyleIdx="5" presStyleCnt="7"/>
      <dgm:spPr/>
    </dgm:pt>
    <dgm:pt modelId="{B655AF5C-B85F-479E-B988-79F1315D3385}" type="pres">
      <dgm:prSet presAssocID="{B6E09A52-42E3-4862-BB6A-082839CC3378}" presName="node" presStyleLbl="node1" presStyleIdx="6" presStyleCnt="8">
        <dgm:presLayoutVars>
          <dgm:bulletEnabled val="1"/>
        </dgm:presLayoutVars>
      </dgm:prSet>
      <dgm:spPr/>
    </dgm:pt>
    <dgm:pt modelId="{237EDC51-03B9-4ABC-B5CE-8BD58E0FABE8}" type="pres">
      <dgm:prSet presAssocID="{81A62549-2752-4AD0-94A4-797BBD7A4EE6}" presName="sibTrans" presStyleLbl="sibTrans1D1" presStyleIdx="6" presStyleCnt="7"/>
      <dgm:spPr/>
    </dgm:pt>
    <dgm:pt modelId="{87159FEB-1E48-448C-8C7E-7763E2FB993B}" type="pres">
      <dgm:prSet presAssocID="{81A62549-2752-4AD0-94A4-797BBD7A4EE6}" presName="connectorText" presStyleLbl="sibTrans1D1" presStyleIdx="6" presStyleCnt="7"/>
      <dgm:spPr/>
    </dgm:pt>
    <dgm:pt modelId="{5BDFCAC0-B24E-42A6-979A-8B713C0F229E}" type="pres">
      <dgm:prSet presAssocID="{327EB13E-C166-4164-AB49-15E4D2F870AC}" presName="node" presStyleLbl="node1" presStyleIdx="7" presStyleCnt="8">
        <dgm:presLayoutVars>
          <dgm:bulletEnabled val="1"/>
        </dgm:presLayoutVars>
      </dgm:prSet>
      <dgm:spPr/>
    </dgm:pt>
  </dgm:ptLst>
  <dgm:cxnLst>
    <dgm:cxn modelId="{9C165407-874C-486F-A670-E3CA3AE0E0A3}" type="presOf" srcId="{8C44A3C9-BFA9-4FA4-BD0F-15EE37E1D7B6}" destId="{0FB6EF66-A6E3-4817-851D-DFF1199A2FB1}" srcOrd="0" destOrd="0" presId="urn:microsoft.com/office/officeart/2016/7/layout/RepeatingBendingProcessNew"/>
    <dgm:cxn modelId="{EB5BD808-1877-4ED1-99DE-4E05ABE6FEF5}" type="presOf" srcId="{770D3F1A-FF60-4B39-BBE5-61DFF6369E05}" destId="{E8C0E99B-FC44-4912-B7B7-E104A5E450A6}" srcOrd="1" destOrd="0" presId="urn:microsoft.com/office/officeart/2016/7/layout/RepeatingBendingProcessNew"/>
    <dgm:cxn modelId="{6EAFA30A-7D8C-40A3-8656-E6BAF766AC90}" type="presOf" srcId="{81A62549-2752-4AD0-94A4-797BBD7A4EE6}" destId="{87159FEB-1E48-448C-8C7E-7763E2FB993B}" srcOrd="1" destOrd="0" presId="urn:microsoft.com/office/officeart/2016/7/layout/RepeatingBendingProcessNew"/>
    <dgm:cxn modelId="{33C8AF24-B626-413C-BF11-2D6A192EB911}" type="presOf" srcId="{B6E09A52-42E3-4862-BB6A-082839CC3378}" destId="{B655AF5C-B85F-479E-B988-79F1315D3385}" srcOrd="0" destOrd="0" presId="urn:microsoft.com/office/officeart/2016/7/layout/RepeatingBendingProcessNew"/>
    <dgm:cxn modelId="{67447726-4203-4603-BE19-78EDFC7D8A36}" type="presOf" srcId="{13F25EFA-31FC-401C-84D5-F0F7FAC4C663}" destId="{8F72BCC0-44AB-47FE-A85E-1037368731CE}" srcOrd="1" destOrd="0" presId="urn:microsoft.com/office/officeart/2016/7/layout/RepeatingBendingProcessNew"/>
    <dgm:cxn modelId="{4C95E12D-8AF4-4F64-8922-4A0D6BE0470C}" type="presOf" srcId="{81A62549-2752-4AD0-94A4-797BBD7A4EE6}" destId="{237EDC51-03B9-4ABC-B5CE-8BD58E0FABE8}" srcOrd="0" destOrd="0" presId="urn:microsoft.com/office/officeart/2016/7/layout/RepeatingBendingProcessNew"/>
    <dgm:cxn modelId="{0974942E-E185-44F6-B1BF-F60EA1DE2C7C}" type="presOf" srcId="{70FBD348-9E35-4422-BC30-8657B5EA4E5B}" destId="{5EDDE569-D707-439D-900F-056CE7D13FF7}" srcOrd="1" destOrd="0" presId="urn:microsoft.com/office/officeart/2016/7/layout/RepeatingBendingProcessNew"/>
    <dgm:cxn modelId="{396EBB30-9FCC-4E8F-ADDF-E32781E9C91F}" type="presOf" srcId="{523AD8AE-BB88-4B61-B686-EF1EBE02067C}" destId="{7087B526-64DA-46FB-9A62-7A23BB6B155F}" srcOrd="0" destOrd="0" presId="urn:microsoft.com/office/officeart/2016/7/layout/RepeatingBendingProcessNew"/>
    <dgm:cxn modelId="{70358337-E778-4334-9C3A-28259F85649D}" type="presOf" srcId="{327EB13E-C166-4164-AB49-15E4D2F870AC}" destId="{5BDFCAC0-B24E-42A6-979A-8B713C0F229E}" srcOrd="0" destOrd="0" presId="urn:microsoft.com/office/officeart/2016/7/layout/RepeatingBendingProcessNew"/>
    <dgm:cxn modelId="{3573F95F-F84E-4F3C-946E-1FD12D795C2A}" type="presOf" srcId="{4CCB21E8-BFB4-4590-94DD-125820085070}" destId="{82AA4125-9FD8-40AE-B2C8-3A2C792EB80D}" srcOrd="0" destOrd="0" presId="urn:microsoft.com/office/officeart/2016/7/layout/RepeatingBendingProcessNew"/>
    <dgm:cxn modelId="{8A4C6F61-6989-4C15-BDB0-384262BD710A}" type="presOf" srcId="{DD3DEF5D-5EB5-494C-96DC-154EDD6A1C6E}" destId="{AE6C9158-32B8-4F85-BE67-AEEE44B0DA83}" srcOrd="0" destOrd="0" presId="urn:microsoft.com/office/officeart/2016/7/layout/RepeatingBendingProcessNew"/>
    <dgm:cxn modelId="{DBD62066-02AE-4669-B186-41E63EA86DFF}" type="presOf" srcId="{70FBD348-9E35-4422-BC30-8657B5EA4E5B}" destId="{62A214C7-7ADA-4B48-BE9D-7221145F1B19}" srcOrd="0" destOrd="0" presId="urn:microsoft.com/office/officeart/2016/7/layout/RepeatingBendingProcessNew"/>
    <dgm:cxn modelId="{0BF99E46-81D7-453D-A61C-3798BCB77472}" srcId="{2DBCDBBC-F70A-48B4-99CD-789DF450FCCD}" destId="{0535BEF8-0582-4E9B-98F9-356E3BFFDB40}" srcOrd="3" destOrd="0" parTransId="{F09EBB35-2E8F-4416-B7C3-92C7B6B75BFE}" sibTransId="{8C44A3C9-BFA9-4FA4-BD0F-15EE37E1D7B6}"/>
    <dgm:cxn modelId="{7A7BA74E-2826-4410-B4E1-91AE3154BB24}" type="presOf" srcId="{4CCB21E8-BFB4-4590-94DD-125820085070}" destId="{202CD68E-5A8D-4D80-B9F0-C09EDAF9FEA4}" srcOrd="1" destOrd="0" presId="urn:microsoft.com/office/officeart/2016/7/layout/RepeatingBendingProcessNew"/>
    <dgm:cxn modelId="{A978F36F-991D-4029-8B84-3B3927932635}" type="presOf" srcId="{AE54CF45-4D0A-4965-9D82-CC51406E033D}" destId="{EF161627-5A78-4ABE-8CF6-A95EE7315C35}" srcOrd="1" destOrd="0" presId="urn:microsoft.com/office/officeart/2016/7/layout/RepeatingBendingProcessNew"/>
    <dgm:cxn modelId="{FEBFF750-E7C6-4885-8108-12EB9179C6A6}" srcId="{2DBCDBBC-F70A-48B4-99CD-789DF450FCCD}" destId="{327EB13E-C166-4164-AB49-15E4D2F870AC}" srcOrd="7" destOrd="0" parTransId="{B6DD2B20-50C8-474F-949A-74AB65D1BA18}" sibTransId="{8CDC6C1E-EE8E-4E98-A700-674C6F3D928E}"/>
    <dgm:cxn modelId="{59D1DF72-64FC-4E6B-811D-785CC4BA7BB2}" type="presOf" srcId="{E2829644-F593-4565-B340-F7B4454C3610}" destId="{14938CD1-4CBF-40C4-8823-D504860E28E8}" srcOrd="0" destOrd="0" presId="urn:microsoft.com/office/officeart/2016/7/layout/RepeatingBendingProcessNew"/>
    <dgm:cxn modelId="{9AD17378-4B37-466C-B019-63BDBD5AAB7E}" type="presOf" srcId="{AE54CF45-4D0A-4965-9D82-CC51406E033D}" destId="{4CEEBE1D-1DE8-4DA7-B72F-817FC892F94A}" srcOrd="0" destOrd="0" presId="urn:microsoft.com/office/officeart/2016/7/layout/RepeatingBendingProcessNew"/>
    <dgm:cxn modelId="{03766D8F-707D-426C-9A46-FDE6FE1642CD}" type="presOf" srcId="{3DAF8A1A-50E8-45ED-ACD1-CABBE0A7C38B}" destId="{E22E090D-71F1-4EA0-8D58-E8F20FB6873A}" srcOrd="0" destOrd="0" presId="urn:microsoft.com/office/officeart/2016/7/layout/RepeatingBendingProcessNew"/>
    <dgm:cxn modelId="{27031098-FF1E-4CD0-B3CC-FA6E66D34F19}" type="presOf" srcId="{D8F834A0-5608-4FB4-A730-33299E1352EF}" destId="{A01B6775-0AB8-47A0-82DF-6FC00B022614}" srcOrd="0" destOrd="0" presId="urn:microsoft.com/office/officeart/2016/7/layout/RepeatingBendingProcessNew"/>
    <dgm:cxn modelId="{57D9DD98-173D-4186-8C1F-9FA421FBE18A}" type="presOf" srcId="{13F25EFA-31FC-401C-84D5-F0F7FAC4C663}" destId="{2418930D-8A27-4DBF-8D21-1F59D63038A2}" srcOrd="0" destOrd="0" presId="urn:microsoft.com/office/officeart/2016/7/layout/RepeatingBendingProcessNew"/>
    <dgm:cxn modelId="{4A7FCC9C-8DD7-411C-B651-E3FF96EE6454}" srcId="{2DBCDBBC-F70A-48B4-99CD-789DF450FCCD}" destId="{B6E09A52-42E3-4862-BB6A-082839CC3378}" srcOrd="6" destOrd="0" parTransId="{65DBC46E-FF88-41E1-A0ED-59F00643EE0B}" sibTransId="{81A62549-2752-4AD0-94A4-797BBD7A4EE6}"/>
    <dgm:cxn modelId="{6D4D06AA-5712-4E68-849E-36C79A045AB3}" srcId="{2DBCDBBC-F70A-48B4-99CD-789DF450FCCD}" destId="{523AD8AE-BB88-4B61-B686-EF1EBE02067C}" srcOrd="2" destOrd="0" parTransId="{8256086D-35AA-4D84-9FF7-A60333292FF4}" sibTransId="{13F25EFA-31FC-401C-84D5-F0F7FAC4C663}"/>
    <dgm:cxn modelId="{3775EAAD-AB12-43A9-AF70-E57AC85EBB2E}" srcId="{2DBCDBBC-F70A-48B4-99CD-789DF450FCCD}" destId="{3DAF8A1A-50E8-45ED-ACD1-CABBE0A7C38B}" srcOrd="4" destOrd="0" parTransId="{20FFF2E5-FA49-423B-8CB0-240FFBDEF9C6}" sibTransId="{AE54CF45-4D0A-4965-9D82-CC51406E033D}"/>
    <dgm:cxn modelId="{3B58E0AF-F694-479C-9487-2E31DA98BDCC}" type="presOf" srcId="{8C44A3C9-BFA9-4FA4-BD0F-15EE37E1D7B6}" destId="{F85FB596-343E-48EE-BFC5-22E25FBE27C8}" srcOrd="1" destOrd="0" presId="urn:microsoft.com/office/officeart/2016/7/layout/RepeatingBendingProcessNew"/>
    <dgm:cxn modelId="{BEEC65B8-4536-4A96-8574-BF4D3F939836}" type="presOf" srcId="{770D3F1A-FF60-4B39-BBE5-61DFF6369E05}" destId="{A289E6BF-3B15-470C-A2A9-0A932904A5C1}" srcOrd="0" destOrd="0" presId="urn:microsoft.com/office/officeart/2016/7/layout/RepeatingBendingProcessNew"/>
    <dgm:cxn modelId="{32869BBE-808B-4E79-A3B3-7D54DAA832A8}" type="presOf" srcId="{2DBCDBBC-F70A-48B4-99CD-789DF450FCCD}" destId="{A2D61270-EBD1-444D-B610-83A40F3D6853}" srcOrd="0" destOrd="0" presId="urn:microsoft.com/office/officeart/2016/7/layout/RepeatingBendingProcessNew"/>
    <dgm:cxn modelId="{205479C4-8738-407B-9DFC-021F5D4452A9}" srcId="{2DBCDBBC-F70A-48B4-99CD-789DF450FCCD}" destId="{D8F834A0-5608-4FB4-A730-33299E1352EF}" srcOrd="5" destOrd="0" parTransId="{7E77BB06-AACA-4613-86A0-9BB324AE53BC}" sibTransId="{70FBD348-9E35-4422-BC30-8657B5EA4E5B}"/>
    <dgm:cxn modelId="{8C9BFEE8-1502-4640-A35F-948C178856DD}" type="presOf" srcId="{0535BEF8-0582-4E9B-98F9-356E3BFFDB40}" destId="{CF807A2C-FD26-41F2-A6D8-1716C6CD63A8}" srcOrd="0" destOrd="0" presId="urn:microsoft.com/office/officeart/2016/7/layout/RepeatingBendingProcessNew"/>
    <dgm:cxn modelId="{203310E9-57E2-46C9-887B-4B6B6B79C95A}" srcId="{2DBCDBBC-F70A-48B4-99CD-789DF450FCCD}" destId="{DD3DEF5D-5EB5-494C-96DC-154EDD6A1C6E}" srcOrd="0" destOrd="0" parTransId="{87CFB626-AD91-4EBA-BDB6-B74652094C28}" sibTransId="{770D3F1A-FF60-4B39-BBE5-61DFF6369E05}"/>
    <dgm:cxn modelId="{577DC3F2-49F2-41DF-AD7F-78C876706C6C}" srcId="{2DBCDBBC-F70A-48B4-99CD-789DF450FCCD}" destId="{E2829644-F593-4565-B340-F7B4454C3610}" srcOrd="1" destOrd="0" parTransId="{7ADE2E2C-F72B-4953-A619-37A84734D100}" sibTransId="{4CCB21E8-BFB4-4590-94DD-125820085070}"/>
    <dgm:cxn modelId="{F914D243-F319-489E-8582-74F9F262B762}" type="presParOf" srcId="{A2D61270-EBD1-444D-B610-83A40F3D6853}" destId="{AE6C9158-32B8-4F85-BE67-AEEE44B0DA83}" srcOrd="0" destOrd="0" presId="urn:microsoft.com/office/officeart/2016/7/layout/RepeatingBendingProcessNew"/>
    <dgm:cxn modelId="{DA7F96BD-9AE8-4162-878C-80957C1C8F90}" type="presParOf" srcId="{A2D61270-EBD1-444D-B610-83A40F3D6853}" destId="{A289E6BF-3B15-470C-A2A9-0A932904A5C1}" srcOrd="1" destOrd="0" presId="urn:microsoft.com/office/officeart/2016/7/layout/RepeatingBendingProcessNew"/>
    <dgm:cxn modelId="{4679766F-2A69-4232-906E-3B71DF39675E}" type="presParOf" srcId="{A289E6BF-3B15-470C-A2A9-0A932904A5C1}" destId="{E8C0E99B-FC44-4912-B7B7-E104A5E450A6}" srcOrd="0" destOrd="0" presId="urn:microsoft.com/office/officeart/2016/7/layout/RepeatingBendingProcessNew"/>
    <dgm:cxn modelId="{22E0F804-4119-45AE-BB41-F5C7786611DC}" type="presParOf" srcId="{A2D61270-EBD1-444D-B610-83A40F3D6853}" destId="{14938CD1-4CBF-40C4-8823-D504860E28E8}" srcOrd="2" destOrd="0" presId="urn:microsoft.com/office/officeart/2016/7/layout/RepeatingBendingProcessNew"/>
    <dgm:cxn modelId="{35C4FFC4-943D-4ACE-B810-0B36A64001A5}" type="presParOf" srcId="{A2D61270-EBD1-444D-B610-83A40F3D6853}" destId="{82AA4125-9FD8-40AE-B2C8-3A2C792EB80D}" srcOrd="3" destOrd="0" presId="urn:microsoft.com/office/officeart/2016/7/layout/RepeatingBendingProcessNew"/>
    <dgm:cxn modelId="{6282090A-CB79-45A5-AC2E-3BDB67C04FF7}" type="presParOf" srcId="{82AA4125-9FD8-40AE-B2C8-3A2C792EB80D}" destId="{202CD68E-5A8D-4D80-B9F0-C09EDAF9FEA4}" srcOrd="0" destOrd="0" presId="urn:microsoft.com/office/officeart/2016/7/layout/RepeatingBendingProcessNew"/>
    <dgm:cxn modelId="{1F4CC39F-FD6A-4E0F-AE0C-79DA50226ACA}" type="presParOf" srcId="{A2D61270-EBD1-444D-B610-83A40F3D6853}" destId="{7087B526-64DA-46FB-9A62-7A23BB6B155F}" srcOrd="4" destOrd="0" presId="urn:microsoft.com/office/officeart/2016/7/layout/RepeatingBendingProcessNew"/>
    <dgm:cxn modelId="{6CB2E330-6D8E-4632-98A8-5C1830267A61}" type="presParOf" srcId="{A2D61270-EBD1-444D-B610-83A40F3D6853}" destId="{2418930D-8A27-4DBF-8D21-1F59D63038A2}" srcOrd="5" destOrd="0" presId="urn:microsoft.com/office/officeart/2016/7/layout/RepeatingBendingProcessNew"/>
    <dgm:cxn modelId="{B0B2F361-CA46-4072-B350-4333D968C745}" type="presParOf" srcId="{2418930D-8A27-4DBF-8D21-1F59D63038A2}" destId="{8F72BCC0-44AB-47FE-A85E-1037368731CE}" srcOrd="0" destOrd="0" presId="urn:microsoft.com/office/officeart/2016/7/layout/RepeatingBendingProcessNew"/>
    <dgm:cxn modelId="{5C1590B5-53D2-443F-A453-FA7F1B45C63A}" type="presParOf" srcId="{A2D61270-EBD1-444D-B610-83A40F3D6853}" destId="{CF807A2C-FD26-41F2-A6D8-1716C6CD63A8}" srcOrd="6" destOrd="0" presId="urn:microsoft.com/office/officeart/2016/7/layout/RepeatingBendingProcessNew"/>
    <dgm:cxn modelId="{BBD65D45-D014-4B5C-AE7B-68F43835914F}" type="presParOf" srcId="{A2D61270-EBD1-444D-B610-83A40F3D6853}" destId="{0FB6EF66-A6E3-4817-851D-DFF1199A2FB1}" srcOrd="7" destOrd="0" presId="urn:microsoft.com/office/officeart/2016/7/layout/RepeatingBendingProcessNew"/>
    <dgm:cxn modelId="{0AA11F37-7928-4363-85A0-F1D2E5020534}" type="presParOf" srcId="{0FB6EF66-A6E3-4817-851D-DFF1199A2FB1}" destId="{F85FB596-343E-48EE-BFC5-22E25FBE27C8}" srcOrd="0" destOrd="0" presId="urn:microsoft.com/office/officeart/2016/7/layout/RepeatingBendingProcessNew"/>
    <dgm:cxn modelId="{116C7F0C-D763-43B4-A037-B4B2A18CC6DE}" type="presParOf" srcId="{A2D61270-EBD1-444D-B610-83A40F3D6853}" destId="{E22E090D-71F1-4EA0-8D58-E8F20FB6873A}" srcOrd="8" destOrd="0" presId="urn:microsoft.com/office/officeart/2016/7/layout/RepeatingBendingProcessNew"/>
    <dgm:cxn modelId="{2B0C2F65-B064-45C0-B955-E615C50ED521}" type="presParOf" srcId="{A2D61270-EBD1-444D-B610-83A40F3D6853}" destId="{4CEEBE1D-1DE8-4DA7-B72F-817FC892F94A}" srcOrd="9" destOrd="0" presId="urn:microsoft.com/office/officeart/2016/7/layout/RepeatingBendingProcessNew"/>
    <dgm:cxn modelId="{1C7E9208-E951-4A29-AC7F-32A2568B8B70}" type="presParOf" srcId="{4CEEBE1D-1DE8-4DA7-B72F-817FC892F94A}" destId="{EF161627-5A78-4ABE-8CF6-A95EE7315C35}" srcOrd="0" destOrd="0" presId="urn:microsoft.com/office/officeart/2016/7/layout/RepeatingBendingProcessNew"/>
    <dgm:cxn modelId="{39056D5C-B348-44C4-91AA-226957F6502E}" type="presParOf" srcId="{A2D61270-EBD1-444D-B610-83A40F3D6853}" destId="{A01B6775-0AB8-47A0-82DF-6FC00B022614}" srcOrd="10" destOrd="0" presId="urn:microsoft.com/office/officeart/2016/7/layout/RepeatingBendingProcessNew"/>
    <dgm:cxn modelId="{DC4F6850-C3BA-4988-A1A4-EA5DB79D3519}" type="presParOf" srcId="{A2D61270-EBD1-444D-B610-83A40F3D6853}" destId="{62A214C7-7ADA-4B48-BE9D-7221145F1B19}" srcOrd="11" destOrd="0" presId="urn:microsoft.com/office/officeart/2016/7/layout/RepeatingBendingProcessNew"/>
    <dgm:cxn modelId="{189DED41-30C5-4304-BFF0-76364F814D06}" type="presParOf" srcId="{62A214C7-7ADA-4B48-BE9D-7221145F1B19}" destId="{5EDDE569-D707-439D-900F-056CE7D13FF7}" srcOrd="0" destOrd="0" presId="urn:microsoft.com/office/officeart/2016/7/layout/RepeatingBendingProcessNew"/>
    <dgm:cxn modelId="{8BBCD1AA-BCFC-40B8-8D2B-AAA38BC68342}" type="presParOf" srcId="{A2D61270-EBD1-444D-B610-83A40F3D6853}" destId="{B655AF5C-B85F-479E-B988-79F1315D3385}" srcOrd="12" destOrd="0" presId="urn:microsoft.com/office/officeart/2016/7/layout/RepeatingBendingProcessNew"/>
    <dgm:cxn modelId="{F62F238D-8C37-4FAC-AF73-199F55958E67}" type="presParOf" srcId="{A2D61270-EBD1-444D-B610-83A40F3D6853}" destId="{237EDC51-03B9-4ABC-B5CE-8BD58E0FABE8}" srcOrd="13" destOrd="0" presId="urn:microsoft.com/office/officeart/2016/7/layout/RepeatingBendingProcessNew"/>
    <dgm:cxn modelId="{0EFD23DD-E9E7-4116-99C3-157AA37DBC62}" type="presParOf" srcId="{237EDC51-03B9-4ABC-B5CE-8BD58E0FABE8}" destId="{87159FEB-1E48-448C-8C7E-7763E2FB993B}" srcOrd="0" destOrd="0" presId="urn:microsoft.com/office/officeart/2016/7/layout/RepeatingBendingProcessNew"/>
    <dgm:cxn modelId="{8400B4CF-D189-4BC0-89AE-6C029FED4974}" type="presParOf" srcId="{A2D61270-EBD1-444D-B610-83A40F3D6853}" destId="{5BDFCAC0-B24E-42A6-979A-8B713C0F229E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B4579D-3468-447D-990E-97140365F5D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DAC12E1-10D0-432E-9501-F2F24337926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Check out TCHS website: </a:t>
          </a:r>
          <a:r>
            <a:rPr lang="en-US" dirty="0">
              <a:hlinkClick xmlns:r="http://schemas.openxmlformats.org/officeDocument/2006/relationships" r:id="rId1"/>
            </a:rPr>
            <a:t>https://www-tchs.stjohns.k12.fl.us/guidance/dual-enrollment-general-information/</a:t>
          </a:r>
          <a:r>
            <a:rPr lang="en-US" dirty="0"/>
            <a:t>  </a:t>
          </a:r>
        </a:p>
      </dgm:t>
    </dgm:pt>
    <dgm:pt modelId="{0314B33C-AD35-467E-A86E-D8B45F812332}" type="parTrans" cxnId="{790546B0-8802-4B06-B388-79594AE4C5D9}">
      <dgm:prSet/>
      <dgm:spPr/>
      <dgm:t>
        <a:bodyPr/>
        <a:lstStyle/>
        <a:p>
          <a:endParaRPr lang="en-US"/>
        </a:p>
      </dgm:t>
    </dgm:pt>
    <dgm:pt modelId="{C691C456-3ECD-4FC0-9007-B5DA3E0AD475}" type="sibTrans" cxnId="{790546B0-8802-4B06-B388-79594AE4C5D9}">
      <dgm:prSet/>
      <dgm:spPr/>
      <dgm:t>
        <a:bodyPr/>
        <a:lstStyle/>
        <a:p>
          <a:endParaRPr lang="en-US"/>
        </a:p>
      </dgm:t>
    </dgm:pt>
    <dgm:pt modelId="{6BB3D25C-29A1-492B-9A5F-9C9CB9F68A0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Make an appointment with your school counselor</a:t>
          </a:r>
        </a:p>
      </dgm:t>
    </dgm:pt>
    <dgm:pt modelId="{85604629-4614-474C-A0B2-E1DF60C29A79}" type="parTrans" cxnId="{0A70C23C-2E44-4ADE-923E-9821F0F14E77}">
      <dgm:prSet/>
      <dgm:spPr/>
      <dgm:t>
        <a:bodyPr/>
        <a:lstStyle/>
        <a:p>
          <a:endParaRPr lang="en-US"/>
        </a:p>
      </dgm:t>
    </dgm:pt>
    <dgm:pt modelId="{E3297E69-C058-4321-9048-648F42739DD1}" type="sibTrans" cxnId="{0A70C23C-2E44-4ADE-923E-9821F0F14E77}">
      <dgm:prSet/>
      <dgm:spPr/>
      <dgm:t>
        <a:bodyPr/>
        <a:lstStyle/>
        <a:p>
          <a:endParaRPr lang="en-US"/>
        </a:p>
      </dgm:t>
    </dgm:pt>
    <dgm:pt modelId="{EE2367B4-768C-4C1C-B080-9B78A11E154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Send an email or Schoology message to your school counselor</a:t>
          </a:r>
        </a:p>
      </dgm:t>
    </dgm:pt>
    <dgm:pt modelId="{CF986366-0E0F-4D09-85CD-63177BA86D03}" type="parTrans" cxnId="{5A48EC98-5E02-4B05-A618-F7073AF54109}">
      <dgm:prSet/>
      <dgm:spPr/>
      <dgm:t>
        <a:bodyPr/>
        <a:lstStyle/>
        <a:p>
          <a:endParaRPr lang="en-US"/>
        </a:p>
      </dgm:t>
    </dgm:pt>
    <dgm:pt modelId="{DA177C39-72A6-4324-9AA9-B83374CBCEB7}" type="sibTrans" cxnId="{5A48EC98-5E02-4B05-A618-F7073AF54109}">
      <dgm:prSet/>
      <dgm:spPr/>
      <dgm:t>
        <a:bodyPr/>
        <a:lstStyle/>
        <a:p>
          <a:endParaRPr lang="en-US"/>
        </a:p>
      </dgm:t>
    </dgm:pt>
    <dgm:pt modelId="{271FA167-5AAF-4536-815A-874C59D16C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Schoology </a:t>
          </a:r>
          <a:r>
            <a:rPr lang="en-US" dirty="0" err="1"/>
            <a:t>GroupAccess</a:t>
          </a:r>
          <a:r>
            <a:rPr lang="en-US" dirty="0"/>
            <a:t> Code: </a:t>
          </a:r>
          <a:r>
            <a:rPr lang="en-US" b="0" i="0" dirty="0"/>
            <a:t>RCGS-QGPH-RZCG6</a:t>
          </a:r>
          <a:endParaRPr lang="en-US" dirty="0"/>
        </a:p>
      </dgm:t>
    </dgm:pt>
    <dgm:pt modelId="{C9044431-A6E9-43DC-9161-318CE4515A20}" type="parTrans" cxnId="{F1228B5F-0755-42FB-85DF-9B19B354A90A}">
      <dgm:prSet/>
      <dgm:spPr/>
      <dgm:t>
        <a:bodyPr/>
        <a:lstStyle/>
        <a:p>
          <a:endParaRPr lang="en-US"/>
        </a:p>
      </dgm:t>
    </dgm:pt>
    <dgm:pt modelId="{88EC77A0-4C30-4767-A5E8-46803A28678F}" type="sibTrans" cxnId="{F1228B5F-0755-42FB-85DF-9B19B354A90A}">
      <dgm:prSet/>
      <dgm:spPr/>
      <dgm:t>
        <a:bodyPr/>
        <a:lstStyle/>
        <a:p>
          <a:endParaRPr lang="en-US"/>
        </a:p>
      </dgm:t>
    </dgm:pt>
    <dgm:pt modelId="{54508B75-6A11-4D37-BCC7-008E3307D39D}" type="pres">
      <dgm:prSet presAssocID="{8EB4579D-3468-447D-990E-97140365F5D5}" presName="root" presStyleCnt="0">
        <dgm:presLayoutVars>
          <dgm:dir/>
          <dgm:resizeHandles val="exact"/>
        </dgm:presLayoutVars>
      </dgm:prSet>
      <dgm:spPr/>
    </dgm:pt>
    <dgm:pt modelId="{6870252B-2557-4552-A9C8-F12096CE0CF4}" type="pres">
      <dgm:prSet presAssocID="{6DAC12E1-10D0-432E-9501-F2F243379266}" presName="compNode" presStyleCnt="0"/>
      <dgm:spPr/>
    </dgm:pt>
    <dgm:pt modelId="{A3EF6D97-432F-4521-B7A9-4A7B579DC92E}" type="pres">
      <dgm:prSet presAssocID="{6DAC12E1-10D0-432E-9501-F2F243379266}" presName="bgRect" presStyleLbl="bgShp" presStyleIdx="0" presStyleCnt="4"/>
      <dgm:spPr/>
    </dgm:pt>
    <dgm:pt modelId="{7CDD6FF1-040C-4B8E-B76D-473F3A401892}" type="pres">
      <dgm:prSet presAssocID="{6DAC12E1-10D0-432E-9501-F2F243379266}" presName="iconRect" presStyleLbl="node1" presStyleIdx="0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erson Eating"/>
        </a:ext>
      </dgm:extLst>
    </dgm:pt>
    <dgm:pt modelId="{994B16A7-9412-4D3B-8A93-577C51507BF4}" type="pres">
      <dgm:prSet presAssocID="{6DAC12E1-10D0-432E-9501-F2F243379266}" presName="spaceRect" presStyleCnt="0"/>
      <dgm:spPr/>
    </dgm:pt>
    <dgm:pt modelId="{1A4F1FE9-F081-4F04-AA98-D0C148368E78}" type="pres">
      <dgm:prSet presAssocID="{6DAC12E1-10D0-432E-9501-F2F243379266}" presName="parTx" presStyleLbl="revTx" presStyleIdx="0" presStyleCnt="4">
        <dgm:presLayoutVars>
          <dgm:chMax val="0"/>
          <dgm:chPref val="0"/>
        </dgm:presLayoutVars>
      </dgm:prSet>
      <dgm:spPr/>
    </dgm:pt>
    <dgm:pt modelId="{23F74234-FD0B-4824-A837-EA6BAFC5E295}" type="pres">
      <dgm:prSet presAssocID="{C691C456-3ECD-4FC0-9007-B5DA3E0AD475}" presName="sibTrans" presStyleCnt="0"/>
      <dgm:spPr/>
    </dgm:pt>
    <dgm:pt modelId="{44492AAE-8695-4664-8FEB-BE9E85393853}" type="pres">
      <dgm:prSet presAssocID="{6BB3D25C-29A1-492B-9A5F-9C9CB9F68A00}" presName="compNode" presStyleCnt="0"/>
      <dgm:spPr/>
    </dgm:pt>
    <dgm:pt modelId="{0C577B5B-A093-4B48-9649-B8191BEEFF0A}" type="pres">
      <dgm:prSet presAssocID="{6BB3D25C-29A1-492B-9A5F-9C9CB9F68A00}" presName="bgRect" presStyleLbl="bgShp" presStyleIdx="1" presStyleCnt="4"/>
      <dgm:spPr/>
    </dgm:pt>
    <dgm:pt modelId="{144BCD89-5237-4B4D-950C-E6759C33CEC0}" type="pres">
      <dgm:prSet presAssocID="{6BB3D25C-29A1-492B-9A5F-9C9CB9F68A00}" presName="iconRect" presStyleLbl="node1" presStyleIdx="1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aily Calendar"/>
        </a:ext>
      </dgm:extLst>
    </dgm:pt>
    <dgm:pt modelId="{468DA8D7-96DE-4A3E-9CC2-81698A9255D1}" type="pres">
      <dgm:prSet presAssocID="{6BB3D25C-29A1-492B-9A5F-9C9CB9F68A00}" presName="spaceRect" presStyleCnt="0"/>
      <dgm:spPr/>
    </dgm:pt>
    <dgm:pt modelId="{31C94404-D055-423A-9FED-F1C264737653}" type="pres">
      <dgm:prSet presAssocID="{6BB3D25C-29A1-492B-9A5F-9C9CB9F68A00}" presName="parTx" presStyleLbl="revTx" presStyleIdx="1" presStyleCnt="4">
        <dgm:presLayoutVars>
          <dgm:chMax val="0"/>
          <dgm:chPref val="0"/>
        </dgm:presLayoutVars>
      </dgm:prSet>
      <dgm:spPr/>
    </dgm:pt>
    <dgm:pt modelId="{645131CC-5658-4922-A4CD-AEEA291ED636}" type="pres">
      <dgm:prSet presAssocID="{E3297E69-C058-4321-9048-648F42739DD1}" presName="sibTrans" presStyleCnt="0"/>
      <dgm:spPr/>
    </dgm:pt>
    <dgm:pt modelId="{22799201-D544-432E-9832-40D9326E3C59}" type="pres">
      <dgm:prSet presAssocID="{EE2367B4-768C-4C1C-B080-9B78A11E154A}" presName="compNode" presStyleCnt="0"/>
      <dgm:spPr/>
    </dgm:pt>
    <dgm:pt modelId="{727182B6-6207-489A-983B-2679F435DCE2}" type="pres">
      <dgm:prSet presAssocID="{EE2367B4-768C-4C1C-B080-9B78A11E154A}" presName="bgRect" presStyleLbl="bgShp" presStyleIdx="2" presStyleCnt="4"/>
      <dgm:spPr/>
    </dgm:pt>
    <dgm:pt modelId="{D8BA6173-D34A-4610-9301-C76E66C56F0C}" type="pres">
      <dgm:prSet presAssocID="{EE2367B4-768C-4C1C-B080-9B78A11E154A}" presName="iconRect" presStyleLbl="node1" presStyleIdx="2" presStyleCnt="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nd"/>
        </a:ext>
      </dgm:extLst>
    </dgm:pt>
    <dgm:pt modelId="{53DF2C88-A4B7-4810-A1EB-AD4D7FD2C8C1}" type="pres">
      <dgm:prSet presAssocID="{EE2367B4-768C-4C1C-B080-9B78A11E154A}" presName="spaceRect" presStyleCnt="0"/>
      <dgm:spPr/>
    </dgm:pt>
    <dgm:pt modelId="{5656109D-FCE3-454B-B7BB-18C548A0B4BA}" type="pres">
      <dgm:prSet presAssocID="{EE2367B4-768C-4C1C-B080-9B78A11E154A}" presName="parTx" presStyleLbl="revTx" presStyleIdx="2" presStyleCnt="4">
        <dgm:presLayoutVars>
          <dgm:chMax val="0"/>
          <dgm:chPref val="0"/>
        </dgm:presLayoutVars>
      </dgm:prSet>
      <dgm:spPr/>
    </dgm:pt>
    <dgm:pt modelId="{1645454F-4286-49BF-88FC-C2BF808CE2A0}" type="pres">
      <dgm:prSet presAssocID="{DA177C39-72A6-4324-9AA9-B83374CBCEB7}" presName="sibTrans" presStyleCnt="0"/>
      <dgm:spPr/>
    </dgm:pt>
    <dgm:pt modelId="{9045E47E-7731-438B-BC43-FD3CC2712A0F}" type="pres">
      <dgm:prSet presAssocID="{271FA167-5AAF-4536-815A-874C59D16CFE}" presName="compNode" presStyleCnt="0"/>
      <dgm:spPr/>
    </dgm:pt>
    <dgm:pt modelId="{DCF51515-73B3-4E13-B38A-F5312139F1D4}" type="pres">
      <dgm:prSet presAssocID="{271FA167-5AAF-4536-815A-874C59D16CFE}" presName="bgRect" presStyleLbl="bgShp" presStyleIdx="3" presStyleCnt="4"/>
      <dgm:spPr/>
    </dgm:pt>
    <dgm:pt modelId="{7411EB70-6F63-4AE8-B139-511E8AB00375}" type="pres">
      <dgm:prSet presAssocID="{271FA167-5AAF-4536-815A-874C59D16CFE}" presName="iconRect" presStyleLbl="node1" presStyleIdx="3" presStyleCnt="4"/>
      <dgm:spPr>
        <a:blipFill>
          <a:blip xmlns:r="http://schemas.openxmlformats.org/officeDocument/2006/relationships" r:embed="rId8"/>
          <a:srcRect/>
          <a:stretch>
            <a:fillRect/>
          </a:stretch>
        </a:blipFill>
      </dgm:spPr>
    </dgm:pt>
    <dgm:pt modelId="{F70ADE1F-7F33-49CC-8DE7-0B6FDAD78B3B}" type="pres">
      <dgm:prSet presAssocID="{271FA167-5AAF-4536-815A-874C59D16CFE}" presName="spaceRect" presStyleCnt="0"/>
      <dgm:spPr/>
    </dgm:pt>
    <dgm:pt modelId="{7CECA6CC-5261-457C-B01A-BEE98311F019}" type="pres">
      <dgm:prSet presAssocID="{271FA167-5AAF-4536-815A-874C59D16CFE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C288F40B-3BA9-4D2A-B119-8BB6E2F662EB}" type="presOf" srcId="{6BB3D25C-29A1-492B-9A5F-9C9CB9F68A00}" destId="{31C94404-D055-423A-9FED-F1C264737653}" srcOrd="0" destOrd="0" presId="urn:microsoft.com/office/officeart/2018/2/layout/IconVerticalSolidList"/>
    <dgm:cxn modelId="{8419760F-05F9-4AD0-ACE8-C9AB10D0F63B}" type="presOf" srcId="{6DAC12E1-10D0-432E-9501-F2F243379266}" destId="{1A4F1FE9-F081-4F04-AA98-D0C148368E78}" srcOrd="0" destOrd="0" presId="urn:microsoft.com/office/officeart/2018/2/layout/IconVerticalSolidList"/>
    <dgm:cxn modelId="{0A70C23C-2E44-4ADE-923E-9821F0F14E77}" srcId="{8EB4579D-3468-447D-990E-97140365F5D5}" destId="{6BB3D25C-29A1-492B-9A5F-9C9CB9F68A00}" srcOrd="1" destOrd="0" parTransId="{85604629-4614-474C-A0B2-E1DF60C29A79}" sibTransId="{E3297E69-C058-4321-9048-648F42739DD1}"/>
    <dgm:cxn modelId="{F1228B5F-0755-42FB-85DF-9B19B354A90A}" srcId="{8EB4579D-3468-447D-990E-97140365F5D5}" destId="{271FA167-5AAF-4536-815A-874C59D16CFE}" srcOrd="3" destOrd="0" parTransId="{C9044431-A6E9-43DC-9161-318CE4515A20}" sibTransId="{88EC77A0-4C30-4767-A5E8-46803A28678F}"/>
    <dgm:cxn modelId="{5A48EC98-5E02-4B05-A618-F7073AF54109}" srcId="{8EB4579D-3468-447D-990E-97140365F5D5}" destId="{EE2367B4-768C-4C1C-B080-9B78A11E154A}" srcOrd="2" destOrd="0" parTransId="{CF986366-0E0F-4D09-85CD-63177BA86D03}" sibTransId="{DA177C39-72A6-4324-9AA9-B83374CBCEB7}"/>
    <dgm:cxn modelId="{790546B0-8802-4B06-B388-79594AE4C5D9}" srcId="{8EB4579D-3468-447D-990E-97140365F5D5}" destId="{6DAC12E1-10D0-432E-9501-F2F243379266}" srcOrd="0" destOrd="0" parTransId="{0314B33C-AD35-467E-A86E-D8B45F812332}" sibTransId="{C691C456-3ECD-4FC0-9007-B5DA3E0AD475}"/>
    <dgm:cxn modelId="{7D7FBEBD-7C44-4927-8B88-C2EAC361A4D6}" type="presOf" srcId="{EE2367B4-768C-4C1C-B080-9B78A11E154A}" destId="{5656109D-FCE3-454B-B7BB-18C548A0B4BA}" srcOrd="0" destOrd="0" presId="urn:microsoft.com/office/officeart/2018/2/layout/IconVerticalSolidList"/>
    <dgm:cxn modelId="{4E941EC0-36E8-445D-B3A3-84FB9E4F20CE}" type="presOf" srcId="{271FA167-5AAF-4536-815A-874C59D16CFE}" destId="{7CECA6CC-5261-457C-B01A-BEE98311F019}" srcOrd="0" destOrd="0" presId="urn:microsoft.com/office/officeart/2018/2/layout/IconVerticalSolidList"/>
    <dgm:cxn modelId="{6CFA20F5-B0FF-46AE-BCD8-6CDC6064324A}" type="presOf" srcId="{8EB4579D-3468-447D-990E-97140365F5D5}" destId="{54508B75-6A11-4D37-BCC7-008E3307D39D}" srcOrd="0" destOrd="0" presId="urn:microsoft.com/office/officeart/2018/2/layout/IconVerticalSolidList"/>
    <dgm:cxn modelId="{914CC418-DE1A-4C05-A737-D640D2A4408E}" type="presParOf" srcId="{54508B75-6A11-4D37-BCC7-008E3307D39D}" destId="{6870252B-2557-4552-A9C8-F12096CE0CF4}" srcOrd="0" destOrd="0" presId="urn:microsoft.com/office/officeart/2018/2/layout/IconVerticalSolidList"/>
    <dgm:cxn modelId="{9A0B2F42-A269-4B01-B1A2-24341D075368}" type="presParOf" srcId="{6870252B-2557-4552-A9C8-F12096CE0CF4}" destId="{A3EF6D97-432F-4521-B7A9-4A7B579DC92E}" srcOrd="0" destOrd="0" presId="urn:microsoft.com/office/officeart/2018/2/layout/IconVerticalSolidList"/>
    <dgm:cxn modelId="{491FF43A-3BEF-4DC5-BBEF-45F49EFD4B41}" type="presParOf" srcId="{6870252B-2557-4552-A9C8-F12096CE0CF4}" destId="{7CDD6FF1-040C-4B8E-B76D-473F3A401892}" srcOrd="1" destOrd="0" presId="urn:microsoft.com/office/officeart/2018/2/layout/IconVerticalSolidList"/>
    <dgm:cxn modelId="{83F1C514-FFAB-42B0-BB2A-E666C9C9579F}" type="presParOf" srcId="{6870252B-2557-4552-A9C8-F12096CE0CF4}" destId="{994B16A7-9412-4D3B-8A93-577C51507BF4}" srcOrd="2" destOrd="0" presId="urn:microsoft.com/office/officeart/2018/2/layout/IconVerticalSolidList"/>
    <dgm:cxn modelId="{3990C758-425F-4BAA-8162-AD8E5AE80F17}" type="presParOf" srcId="{6870252B-2557-4552-A9C8-F12096CE0CF4}" destId="{1A4F1FE9-F081-4F04-AA98-D0C148368E78}" srcOrd="3" destOrd="0" presId="urn:microsoft.com/office/officeart/2018/2/layout/IconVerticalSolidList"/>
    <dgm:cxn modelId="{47B940FB-847F-4841-B64E-0D2A6679BCA7}" type="presParOf" srcId="{54508B75-6A11-4D37-BCC7-008E3307D39D}" destId="{23F74234-FD0B-4824-A837-EA6BAFC5E295}" srcOrd="1" destOrd="0" presId="urn:microsoft.com/office/officeart/2018/2/layout/IconVerticalSolidList"/>
    <dgm:cxn modelId="{DB4325C7-6E4C-461B-9740-A130D63E7C42}" type="presParOf" srcId="{54508B75-6A11-4D37-BCC7-008E3307D39D}" destId="{44492AAE-8695-4664-8FEB-BE9E85393853}" srcOrd="2" destOrd="0" presId="urn:microsoft.com/office/officeart/2018/2/layout/IconVerticalSolidList"/>
    <dgm:cxn modelId="{B7082434-15FD-44F1-852F-E945D4428F5A}" type="presParOf" srcId="{44492AAE-8695-4664-8FEB-BE9E85393853}" destId="{0C577B5B-A093-4B48-9649-B8191BEEFF0A}" srcOrd="0" destOrd="0" presId="urn:microsoft.com/office/officeart/2018/2/layout/IconVerticalSolidList"/>
    <dgm:cxn modelId="{3F65EDE5-3D7D-4704-986F-7773D3B794B1}" type="presParOf" srcId="{44492AAE-8695-4664-8FEB-BE9E85393853}" destId="{144BCD89-5237-4B4D-950C-E6759C33CEC0}" srcOrd="1" destOrd="0" presId="urn:microsoft.com/office/officeart/2018/2/layout/IconVerticalSolidList"/>
    <dgm:cxn modelId="{3EA6F309-309D-4819-8F78-A6B5518579DF}" type="presParOf" srcId="{44492AAE-8695-4664-8FEB-BE9E85393853}" destId="{468DA8D7-96DE-4A3E-9CC2-81698A9255D1}" srcOrd="2" destOrd="0" presId="urn:microsoft.com/office/officeart/2018/2/layout/IconVerticalSolidList"/>
    <dgm:cxn modelId="{D1F7F871-A1C8-4952-867A-E297A067A184}" type="presParOf" srcId="{44492AAE-8695-4664-8FEB-BE9E85393853}" destId="{31C94404-D055-423A-9FED-F1C264737653}" srcOrd="3" destOrd="0" presId="urn:microsoft.com/office/officeart/2018/2/layout/IconVerticalSolidList"/>
    <dgm:cxn modelId="{A8E25810-3A0B-4CFF-857D-003AFC9868BF}" type="presParOf" srcId="{54508B75-6A11-4D37-BCC7-008E3307D39D}" destId="{645131CC-5658-4922-A4CD-AEEA291ED636}" srcOrd="3" destOrd="0" presId="urn:microsoft.com/office/officeart/2018/2/layout/IconVerticalSolidList"/>
    <dgm:cxn modelId="{651F2315-D33F-472C-BD4F-B59E210E49CF}" type="presParOf" srcId="{54508B75-6A11-4D37-BCC7-008E3307D39D}" destId="{22799201-D544-432E-9832-40D9326E3C59}" srcOrd="4" destOrd="0" presId="urn:microsoft.com/office/officeart/2018/2/layout/IconVerticalSolidList"/>
    <dgm:cxn modelId="{78936858-C3EA-46E3-9578-BB51324B3EFE}" type="presParOf" srcId="{22799201-D544-432E-9832-40D9326E3C59}" destId="{727182B6-6207-489A-983B-2679F435DCE2}" srcOrd="0" destOrd="0" presId="urn:microsoft.com/office/officeart/2018/2/layout/IconVerticalSolidList"/>
    <dgm:cxn modelId="{C1F13266-1A02-4AF5-8B0F-A8F1B86CED6D}" type="presParOf" srcId="{22799201-D544-432E-9832-40D9326E3C59}" destId="{D8BA6173-D34A-4610-9301-C76E66C56F0C}" srcOrd="1" destOrd="0" presId="urn:microsoft.com/office/officeart/2018/2/layout/IconVerticalSolidList"/>
    <dgm:cxn modelId="{A31F13AC-7FDD-4F79-85BA-23D2ABEA3196}" type="presParOf" srcId="{22799201-D544-432E-9832-40D9326E3C59}" destId="{53DF2C88-A4B7-4810-A1EB-AD4D7FD2C8C1}" srcOrd="2" destOrd="0" presId="urn:microsoft.com/office/officeart/2018/2/layout/IconVerticalSolidList"/>
    <dgm:cxn modelId="{46976A1B-61B2-4540-A264-98B3AAD9E535}" type="presParOf" srcId="{22799201-D544-432E-9832-40D9326E3C59}" destId="{5656109D-FCE3-454B-B7BB-18C548A0B4BA}" srcOrd="3" destOrd="0" presId="urn:microsoft.com/office/officeart/2018/2/layout/IconVerticalSolidList"/>
    <dgm:cxn modelId="{5E43EDCA-4F6F-4DDB-884A-8828ADEDCC3E}" type="presParOf" srcId="{54508B75-6A11-4D37-BCC7-008E3307D39D}" destId="{1645454F-4286-49BF-88FC-C2BF808CE2A0}" srcOrd="5" destOrd="0" presId="urn:microsoft.com/office/officeart/2018/2/layout/IconVerticalSolidList"/>
    <dgm:cxn modelId="{2A1E12E4-4438-4B0C-BF12-C4061F2A6DCA}" type="presParOf" srcId="{54508B75-6A11-4D37-BCC7-008E3307D39D}" destId="{9045E47E-7731-438B-BC43-FD3CC2712A0F}" srcOrd="6" destOrd="0" presId="urn:microsoft.com/office/officeart/2018/2/layout/IconVerticalSolidList"/>
    <dgm:cxn modelId="{943AE167-69AE-4F64-9F12-498AD8161690}" type="presParOf" srcId="{9045E47E-7731-438B-BC43-FD3CC2712A0F}" destId="{DCF51515-73B3-4E13-B38A-F5312139F1D4}" srcOrd="0" destOrd="0" presId="urn:microsoft.com/office/officeart/2018/2/layout/IconVerticalSolidList"/>
    <dgm:cxn modelId="{21D15F1B-3091-4BA7-A5E8-3A23CF8A839C}" type="presParOf" srcId="{9045E47E-7731-438B-BC43-FD3CC2712A0F}" destId="{7411EB70-6F63-4AE8-B139-511E8AB00375}" srcOrd="1" destOrd="0" presId="urn:microsoft.com/office/officeart/2018/2/layout/IconVerticalSolidList"/>
    <dgm:cxn modelId="{BD2B51B3-BFDD-4931-97E1-BCB87755F465}" type="presParOf" srcId="{9045E47E-7731-438B-BC43-FD3CC2712A0F}" destId="{F70ADE1F-7F33-49CC-8DE7-0B6FDAD78B3B}" srcOrd="2" destOrd="0" presId="urn:microsoft.com/office/officeart/2018/2/layout/IconVerticalSolidList"/>
    <dgm:cxn modelId="{0E2FD914-ED0B-40F3-805C-663EABCDB9BB}" type="presParOf" srcId="{9045E47E-7731-438B-BC43-FD3CC2712A0F}" destId="{7CECA6CC-5261-457C-B01A-BEE98311F01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76E9AE-3037-4C13-8BBA-06055CDABB3F}">
      <dsp:nvSpPr>
        <dsp:cNvPr id="0" name=""/>
        <dsp:cNvSpPr/>
      </dsp:nvSpPr>
      <dsp:spPr>
        <a:xfrm>
          <a:off x="0" y="459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B5F0F-A870-4C96-9317-DF7BC455388F}">
      <dsp:nvSpPr>
        <dsp:cNvPr id="0" name=""/>
        <dsp:cNvSpPr/>
      </dsp:nvSpPr>
      <dsp:spPr>
        <a:xfrm>
          <a:off x="296259" y="224956"/>
          <a:ext cx="538654" cy="53865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293B0-4BC1-4FA3-9B9D-17E82977956E}">
      <dsp:nvSpPr>
        <dsp:cNvPr id="0" name=""/>
        <dsp:cNvSpPr/>
      </dsp:nvSpPr>
      <dsp:spPr>
        <a:xfrm>
          <a:off x="1131174" y="459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To explain what dual enrollment is</a:t>
          </a:r>
        </a:p>
      </dsp:txBody>
      <dsp:txXfrm>
        <a:off x="1131174" y="4597"/>
        <a:ext cx="5382429" cy="979371"/>
      </dsp:txXfrm>
    </dsp:sp>
    <dsp:sp modelId="{43B72A95-382C-44DE-AADF-C7E67FDED598}">
      <dsp:nvSpPr>
        <dsp:cNvPr id="0" name=""/>
        <dsp:cNvSpPr/>
      </dsp:nvSpPr>
      <dsp:spPr>
        <a:xfrm>
          <a:off x="0" y="1228812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841A35-1C6A-444A-87AF-46493BF75CB8}">
      <dsp:nvSpPr>
        <dsp:cNvPr id="0" name=""/>
        <dsp:cNvSpPr/>
      </dsp:nvSpPr>
      <dsp:spPr>
        <a:xfrm>
          <a:off x="296259" y="1449171"/>
          <a:ext cx="538654" cy="53865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748D9-A6E5-4343-969B-37268552CE4E}">
      <dsp:nvSpPr>
        <dsp:cNvPr id="0" name=""/>
        <dsp:cNvSpPr/>
      </dsp:nvSpPr>
      <dsp:spPr>
        <a:xfrm>
          <a:off x="1131174" y="1228812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To review eligibility requirements</a:t>
          </a:r>
        </a:p>
      </dsp:txBody>
      <dsp:txXfrm>
        <a:off x="1131174" y="1228812"/>
        <a:ext cx="5382429" cy="979371"/>
      </dsp:txXfrm>
    </dsp:sp>
    <dsp:sp modelId="{3352F210-AD41-4770-B39B-D819F99D503C}">
      <dsp:nvSpPr>
        <dsp:cNvPr id="0" name=""/>
        <dsp:cNvSpPr/>
      </dsp:nvSpPr>
      <dsp:spPr>
        <a:xfrm>
          <a:off x="0" y="2453027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D87C9-4E62-45E6-9D7E-DAD780DDFDBD}">
      <dsp:nvSpPr>
        <dsp:cNvPr id="0" name=""/>
        <dsp:cNvSpPr/>
      </dsp:nvSpPr>
      <dsp:spPr>
        <a:xfrm>
          <a:off x="296259" y="2673385"/>
          <a:ext cx="538654" cy="53865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6D5B09-FC81-4726-B099-E6791625A9BA}">
      <dsp:nvSpPr>
        <dsp:cNvPr id="0" name=""/>
        <dsp:cNvSpPr/>
      </dsp:nvSpPr>
      <dsp:spPr>
        <a:xfrm>
          <a:off x="1131174" y="2453027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To establish upcoming dual enrollment timeline</a:t>
          </a:r>
        </a:p>
      </dsp:txBody>
      <dsp:txXfrm>
        <a:off x="1131174" y="2453027"/>
        <a:ext cx="5382429" cy="979371"/>
      </dsp:txXfrm>
    </dsp:sp>
    <dsp:sp modelId="{4A747C55-0C50-465B-B7C6-AFCE34D07207}">
      <dsp:nvSpPr>
        <dsp:cNvPr id="0" name=""/>
        <dsp:cNvSpPr/>
      </dsp:nvSpPr>
      <dsp:spPr>
        <a:xfrm>
          <a:off x="0" y="3677241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325D6-9B59-4CB8-86BD-3E3D0FED50BF}">
      <dsp:nvSpPr>
        <dsp:cNvPr id="0" name=""/>
        <dsp:cNvSpPr/>
      </dsp:nvSpPr>
      <dsp:spPr>
        <a:xfrm>
          <a:off x="296259" y="3897600"/>
          <a:ext cx="538654" cy="53865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4F470-ADC8-42E0-9D17-C78CF93CBB27}">
      <dsp:nvSpPr>
        <dsp:cNvPr id="0" name=""/>
        <dsp:cNvSpPr/>
      </dsp:nvSpPr>
      <dsp:spPr>
        <a:xfrm>
          <a:off x="1131174" y="3677241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To explain application process</a:t>
          </a:r>
        </a:p>
      </dsp:txBody>
      <dsp:txXfrm>
        <a:off x="1131174" y="3677241"/>
        <a:ext cx="5382429" cy="979371"/>
      </dsp:txXfrm>
    </dsp:sp>
    <dsp:sp modelId="{FAB17BF8-555C-4477-8AA2-EC42855D652B}">
      <dsp:nvSpPr>
        <dsp:cNvPr id="0" name=""/>
        <dsp:cNvSpPr/>
      </dsp:nvSpPr>
      <dsp:spPr>
        <a:xfrm>
          <a:off x="0" y="4901456"/>
          <a:ext cx="6513603" cy="97937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BBA280-D6CE-4D4E-8134-C44802EE6DCA}">
      <dsp:nvSpPr>
        <dsp:cNvPr id="0" name=""/>
        <dsp:cNvSpPr/>
      </dsp:nvSpPr>
      <dsp:spPr>
        <a:xfrm>
          <a:off x="296259" y="5121814"/>
          <a:ext cx="538654" cy="53865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018AA4-CAE6-4AA1-B165-0FBF0395A993}">
      <dsp:nvSpPr>
        <dsp:cNvPr id="0" name=""/>
        <dsp:cNvSpPr/>
      </dsp:nvSpPr>
      <dsp:spPr>
        <a:xfrm>
          <a:off x="1131174" y="4901456"/>
          <a:ext cx="5382429" cy="9793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650" tIns="103650" rIns="103650" bIns="10365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To answer any questions</a:t>
          </a:r>
        </a:p>
      </dsp:txBody>
      <dsp:txXfrm>
        <a:off x="1131174" y="4901456"/>
        <a:ext cx="5382429" cy="9793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76BAE7-FDEE-430F-9AF3-C9DE0982781D}">
      <dsp:nvSpPr>
        <dsp:cNvPr id="0" name=""/>
        <dsp:cNvSpPr/>
      </dsp:nvSpPr>
      <dsp:spPr>
        <a:xfrm>
          <a:off x="762194" y="1196617"/>
          <a:ext cx="812109" cy="812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D6826-390D-4447-9DD1-74749C90EF3C}">
      <dsp:nvSpPr>
        <dsp:cNvPr id="0" name=""/>
        <dsp:cNvSpPr/>
      </dsp:nvSpPr>
      <dsp:spPr>
        <a:xfrm>
          <a:off x="8092" y="2092925"/>
          <a:ext cx="2320312" cy="858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DE Information becomes available: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December 6</a:t>
          </a:r>
          <a:endParaRPr lang="en-US" sz="1400" kern="1200" dirty="0"/>
        </a:p>
      </dsp:txBody>
      <dsp:txXfrm>
        <a:off x="8092" y="2092925"/>
        <a:ext cx="2320312" cy="858396"/>
      </dsp:txXfrm>
    </dsp:sp>
    <dsp:sp modelId="{B683BAD3-24C5-4797-AC9C-5ECE2D9AA8AF}">
      <dsp:nvSpPr>
        <dsp:cNvPr id="0" name=""/>
        <dsp:cNvSpPr/>
      </dsp:nvSpPr>
      <dsp:spPr>
        <a:xfrm>
          <a:off x="8092" y="2990484"/>
          <a:ext cx="2320312" cy="16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8D91D3-74FB-45F8-940E-03DEA7EC1654}">
      <dsp:nvSpPr>
        <dsp:cNvPr id="0" name=""/>
        <dsp:cNvSpPr/>
      </dsp:nvSpPr>
      <dsp:spPr>
        <a:xfrm>
          <a:off x="3488561" y="1196617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25DB1A-3DF3-4DC6-9333-D6ABEC895AAE}">
      <dsp:nvSpPr>
        <dsp:cNvPr id="0" name=""/>
        <dsp:cNvSpPr/>
      </dsp:nvSpPr>
      <dsp:spPr>
        <a:xfrm>
          <a:off x="2734460" y="2092925"/>
          <a:ext cx="2320312" cy="858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DE Info Sessions during Toro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December 6 and 20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in Auditorium </a:t>
          </a:r>
        </a:p>
      </dsp:txBody>
      <dsp:txXfrm>
        <a:off x="2734460" y="2092925"/>
        <a:ext cx="2320312" cy="858396"/>
      </dsp:txXfrm>
    </dsp:sp>
    <dsp:sp modelId="{1094D003-F30B-4947-8C9D-5B1B6A33D649}">
      <dsp:nvSpPr>
        <dsp:cNvPr id="0" name=""/>
        <dsp:cNvSpPr/>
      </dsp:nvSpPr>
      <dsp:spPr>
        <a:xfrm>
          <a:off x="2734460" y="2990484"/>
          <a:ext cx="2320312" cy="16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0A7A-DFDC-4216-B09A-D5E0AF8BC136}">
      <dsp:nvSpPr>
        <dsp:cNvPr id="0" name=""/>
        <dsp:cNvSpPr/>
      </dsp:nvSpPr>
      <dsp:spPr>
        <a:xfrm>
          <a:off x="6214928" y="1196617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4D04D7-50DE-42CF-B20F-CDE6F9007B2A}">
      <dsp:nvSpPr>
        <dsp:cNvPr id="0" name=""/>
        <dsp:cNvSpPr/>
      </dsp:nvSpPr>
      <dsp:spPr>
        <a:xfrm>
          <a:off x="5460827" y="2092925"/>
          <a:ext cx="2320312" cy="858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Application and Test Scores need to be submitted to your school counselor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April 1st</a:t>
          </a:r>
        </a:p>
      </dsp:txBody>
      <dsp:txXfrm>
        <a:off x="5460827" y="2092925"/>
        <a:ext cx="2320312" cy="858396"/>
      </dsp:txXfrm>
    </dsp:sp>
    <dsp:sp modelId="{164A3954-524B-4C97-80D6-82AD45184281}">
      <dsp:nvSpPr>
        <dsp:cNvPr id="0" name=""/>
        <dsp:cNvSpPr/>
      </dsp:nvSpPr>
      <dsp:spPr>
        <a:xfrm>
          <a:off x="5460827" y="2990484"/>
          <a:ext cx="2320312" cy="16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>
        <a:off x="5460827" y="2990484"/>
        <a:ext cx="2320312" cy="164236"/>
      </dsp:txXfrm>
    </dsp:sp>
    <dsp:sp modelId="{75D8B362-5296-483F-A1B9-8B40D4821E4F}">
      <dsp:nvSpPr>
        <dsp:cNvPr id="0" name=""/>
        <dsp:cNvSpPr/>
      </dsp:nvSpPr>
      <dsp:spPr>
        <a:xfrm>
          <a:off x="8941296" y="1196617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1CF10-5F6E-4D25-BDF2-FEDABB1885E3}">
      <dsp:nvSpPr>
        <dsp:cNvPr id="0" name=""/>
        <dsp:cNvSpPr/>
      </dsp:nvSpPr>
      <dsp:spPr>
        <a:xfrm>
          <a:off x="8187194" y="2092925"/>
          <a:ext cx="2320312" cy="8583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b="1" kern="1200" dirty="0"/>
            <a:t>Registration forms need to be submitted to your school counselor: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400" kern="1200" dirty="0"/>
            <a:t>May 1st**</a:t>
          </a:r>
        </a:p>
      </dsp:txBody>
      <dsp:txXfrm>
        <a:off x="8187194" y="2092925"/>
        <a:ext cx="2320312" cy="858396"/>
      </dsp:txXfrm>
    </dsp:sp>
    <dsp:sp modelId="{201E0450-F167-45B7-BB42-F15F1018E041}">
      <dsp:nvSpPr>
        <dsp:cNvPr id="0" name=""/>
        <dsp:cNvSpPr/>
      </dsp:nvSpPr>
      <dsp:spPr>
        <a:xfrm>
          <a:off x="0" y="3068750"/>
          <a:ext cx="2320312" cy="1642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89E6BF-3B15-470C-A2A9-0A932904A5C1}">
      <dsp:nvSpPr>
        <dsp:cNvPr id="0" name=""/>
        <dsp:cNvSpPr/>
      </dsp:nvSpPr>
      <dsp:spPr>
        <a:xfrm>
          <a:off x="2241532" y="1199834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1087" y="1242976"/>
        <a:ext cx="25774" cy="5154"/>
      </dsp:txXfrm>
    </dsp:sp>
    <dsp:sp modelId="{AE6C9158-32B8-4F85-BE67-AEEE44B0DA83}">
      <dsp:nvSpPr>
        <dsp:cNvPr id="0" name=""/>
        <dsp:cNvSpPr/>
      </dsp:nvSpPr>
      <dsp:spPr>
        <a:xfrm>
          <a:off x="2092" y="573182"/>
          <a:ext cx="2241239" cy="134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1. Join the Prospective DE Schoology Group</a:t>
          </a:r>
          <a:br>
            <a:rPr lang="en-US" sz="1400" kern="1200" dirty="0"/>
          </a:br>
          <a:endParaRPr lang="en-US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Access Code: </a:t>
          </a:r>
          <a:br>
            <a:rPr lang="en-US" sz="1400" kern="1200" dirty="0"/>
          </a:br>
          <a:r>
            <a:rPr lang="en-US" sz="1400" b="0" i="0" kern="1200" dirty="0"/>
            <a:t>RCGS-QGPH-RZCG6</a:t>
          </a:r>
          <a:endParaRPr lang="en-US" sz="1400" kern="1200" dirty="0"/>
        </a:p>
      </dsp:txBody>
      <dsp:txXfrm>
        <a:off x="2092" y="573182"/>
        <a:ext cx="2241239" cy="1344743"/>
      </dsp:txXfrm>
    </dsp:sp>
    <dsp:sp modelId="{82AA4125-9FD8-40AE-B2C8-3A2C792EB80D}">
      <dsp:nvSpPr>
        <dsp:cNvPr id="0" name=""/>
        <dsp:cNvSpPr/>
      </dsp:nvSpPr>
      <dsp:spPr>
        <a:xfrm>
          <a:off x="4998257" y="1199834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7812" y="1242976"/>
        <a:ext cx="25774" cy="5154"/>
      </dsp:txXfrm>
    </dsp:sp>
    <dsp:sp modelId="{14938CD1-4CBF-40C4-8823-D504860E28E8}">
      <dsp:nvSpPr>
        <dsp:cNvPr id="0" name=""/>
        <dsp:cNvSpPr/>
      </dsp:nvSpPr>
      <dsp:spPr>
        <a:xfrm>
          <a:off x="2758817" y="573182"/>
          <a:ext cx="2241239" cy="134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2. Register to take the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SAT/ ACT/PSAT/ or PERT at an SJR on campus testing site through SJR. </a:t>
          </a:r>
        </a:p>
      </dsp:txBody>
      <dsp:txXfrm>
        <a:off x="2758817" y="573182"/>
        <a:ext cx="2241239" cy="1344743"/>
      </dsp:txXfrm>
    </dsp:sp>
    <dsp:sp modelId="{2418930D-8A27-4DBF-8D21-1F59D63038A2}">
      <dsp:nvSpPr>
        <dsp:cNvPr id="0" name=""/>
        <dsp:cNvSpPr/>
      </dsp:nvSpPr>
      <dsp:spPr>
        <a:xfrm>
          <a:off x="7754982" y="1199834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84537" y="1242976"/>
        <a:ext cx="25774" cy="5154"/>
      </dsp:txXfrm>
    </dsp:sp>
    <dsp:sp modelId="{7087B526-64DA-46FB-9A62-7A23BB6B155F}">
      <dsp:nvSpPr>
        <dsp:cNvPr id="0" name=""/>
        <dsp:cNvSpPr/>
      </dsp:nvSpPr>
      <dsp:spPr>
        <a:xfrm>
          <a:off x="5515542" y="573182"/>
          <a:ext cx="2241239" cy="134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3. Fill out the application online with SJR for the term you will be starting before April 1st  </a:t>
          </a:r>
        </a:p>
      </dsp:txBody>
      <dsp:txXfrm>
        <a:off x="5515542" y="573182"/>
        <a:ext cx="2241239" cy="1344743"/>
      </dsp:txXfrm>
    </dsp:sp>
    <dsp:sp modelId="{0FB6EF66-A6E3-4817-851D-DFF1199A2FB1}">
      <dsp:nvSpPr>
        <dsp:cNvPr id="0" name=""/>
        <dsp:cNvSpPr/>
      </dsp:nvSpPr>
      <dsp:spPr>
        <a:xfrm>
          <a:off x="1122712" y="1916126"/>
          <a:ext cx="8270175" cy="484885"/>
        </a:xfrm>
        <a:custGeom>
          <a:avLst/>
          <a:gdLst/>
          <a:ahLst/>
          <a:cxnLst/>
          <a:rect l="0" t="0" r="0" b="0"/>
          <a:pathLst>
            <a:path>
              <a:moveTo>
                <a:pt x="8270175" y="0"/>
              </a:moveTo>
              <a:lnTo>
                <a:pt x="8270175" y="259542"/>
              </a:lnTo>
              <a:lnTo>
                <a:pt x="0" y="259542"/>
              </a:lnTo>
              <a:lnTo>
                <a:pt x="0" y="48488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050644" y="2155991"/>
        <a:ext cx="414311" cy="5154"/>
      </dsp:txXfrm>
    </dsp:sp>
    <dsp:sp modelId="{CF807A2C-FD26-41F2-A6D8-1716C6CD63A8}">
      <dsp:nvSpPr>
        <dsp:cNvPr id="0" name=""/>
        <dsp:cNvSpPr/>
      </dsp:nvSpPr>
      <dsp:spPr>
        <a:xfrm>
          <a:off x="8272267" y="573182"/>
          <a:ext cx="2241239" cy="134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4. Download, Print and sign the consent form</a:t>
          </a:r>
        </a:p>
      </dsp:txBody>
      <dsp:txXfrm>
        <a:off x="8272267" y="573182"/>
        <a:ext cx="2241239" cy="1344743"/>
      </dsp:txXfrm>
    </dsp:sp>
    <dsp:sp modelId="{4CEEBE1D-1DE8-4DA7-B72F-817FC892F94A}">
      <dsp:nvSpPr>
        <dsp:cNvPr id="0" name=""/>
        <dsp:cNvSpPr/>
      </dsp:nvSpPr>
      <dsp:spPr>
        <a:xfrm>
          <a:off x="2241532" y="3060063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471087" y="3103206"/>
        <a:ext cx="25774" cy="5154"/>
      </dsp:txXfrm>
    </dsp:sp>
    <dsp:sp modelId="{E22E090D-71F1-4EA0-8D58-E8F20FB6873A}">
      <dsp:nvSpPr>
        <dsp:cNvPr id="0" name=""/>
        <dsp:cNvSpPr/>
      </dsp:nvSpPr>
      <dsp:spPr>
        <a:xfrm>
          <a:off x="2092" y="2433411"/>
          <a:ext cx="2241239" cy="134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5. Submit the consent form and Test scores to your school counselor by April 1st</a:t>
          </a:r>
        </a:p>
      </dsp:txBody>
      <dsp:txXfrm>
        <a:off x="2092" y="2433411"/>
        <a:ext cx="2241239" cy="1344743"/>
      </dsp:txXfrm>
    </dsp:sp>
    <dsp:sp modelId="{62A214C7-7ADA-4B48-BE9D-7221145F1B19}">
      <dsp:nvSpPr>
        <dsp:cNvPr id="0" name=""/>
        <dsp:cNvSpPr/>
      </dsp:nvSpPr>
      <dsp:spPr>
        <a:xfrm>
          <a:off x="4998257" y="3060063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227812" y="3103206"/>
        <a:ext cx="25774" cy="5154"/>
      </dsp:txXfrm>
    </dsp:sp>
    <dsp:sp modelId="{A01B6775-0AB8-47A0-82DF-6FC00B022614}">
      <dsp:nvSpPr>
        <dsp:cNvPr id="0" name=""/>
        <dsp:cNvSpPr/>
      </dsp:nvSpPr>
      <dsp:spPr>
        <a:xfrm>
          <a:off x="2758817" y="2433411"/>
          <a:ext cx="2241239" cy="134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6. Check SJR course availability online for the term you want to register for to select your classes</a:t>
          </a:r>
        </a:p>
      </dsp:txBody>
      <dsp:txXfrm>
        <a:off x="2758817" y="2433411"/>
        <a:ext cx="2241239" cy="1344743"/>
      </dsp:txXfrm>
    </dsp:sp>
    <dsp:sp modelId="{237EDC51-03B9-4ABC-B5CE-8BD58E0FABE8}">
      <dsp:nvSpPr>
        <dsp:cNvPr id="0" name=""/>
        <dsp:cNvSpPr/>
      </dsp:nvSpPr>
      <dsp:spPr>
        <a:xfrm>
          <a:off x="7754982" y="3060063"/>
          <a:ext cx="48488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488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984537" y="3103206"/>
        <a:ext cx="25774" cy="5154"/>
      </dsp:txXfrm>
    </dsp:sp>
    <dsp:sp modelId="{B655AF5C-B85F-479E-B988-79F1315D3385}">
      <dsp:nvSpPr>
        <dsp:cNvPr id="0" name=""/>
        <dsp:cNvSpPr/>
      </dsp:nvSpPr>
      <dsp:spPr>
        <a:xfrm>
          <a:off x="5515542" y="2433411"/>
          <a:ext cx="2241239" cy="134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7. Complete the SJR registration form and submit to your school counselor by May 1</a:t>
          </a:r>
          <a:r>
            <a:rPr lang="en-US" sz="1400" kern="1200" baseline="30000" dirty="0"/>
            <a:t>st</a:t>
          </a:r>
          <a:r>
            <a:rPr lang="en-US" sz="1400" kern="1200" dirty="0"/>
            <a:t>. </a:t>
          </a:r>
        </a:p>
      </dsp:txBody>
      <dsp:txXfrm>
        <a:off x="5515542" y="2433411"/>
        <a:ext cx="2241239" cy="1344743"/>
      </dsp:txXfrm>
    </dsp:sp>
    <dsp:sp modelId="{5BDFCAC0-B24E-42A6-979A-8B713C0F229E}">
      <dsp:nvSpPr>
        <dsp:cNvPr id="0" name=""/>
        <dsp:cNvSpPr/>
      </dsp:nvSpPr>
      <dsp:spPr>
        <a:xfrm>
          <a:off x="8272267" y="2433411"/>
          <a:ext cx="2241239" cy="13447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9823" tIns="115278" rIns="109823" bIns="11527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8. Check your email! SJR will email if there is a problem with your registration due to a class being full. </a:t>
          </a:r>
        </a:p>
      </dsp:txBody>
      <dsp:txXfrm>
        <a:off x="8272267" y="2433411"/>
        <a:ext cx="2241239" cy="13447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EF6D97-432F-4521-B7A9-4A7B579DC92E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DD6FF1-040C-4B8E-B76D-473F3A401892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4F1FE9-F081-4F04-AA98-D0C148368E78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Check out TCHS website: </a:t>
          </a:r>
          <a:r>
            <a:rPr lang="en-US" sz="2200" kern="1200" dirty="0">
              <a:hlinkClick xmlns:r="http://schemas.openxmlformats.org/officeDocument/2006/relationships" r:id="rId3"/>
            </a:rPr>
            <a:t>https://www-tchs.stjohns.k12.fl.us/guidance/dual-enrollment-general-information/</a:t>
          </a:r>
          <a:r>
            <a:rPr lang="en-US" sz="2200" kern="1200" dirty="0"/>
            <a:t>  </a:t>
          </a:r>
        </a:p>
      </dsp:txBody>
      <dsp:txXfrm>
        <a:off x="1057183" y="1805"/>
        <a:ext cx="9458416" cy="915310"/>
      </dsp:txXfrm>
    </dsp:sp>
    <dsp:sp modelId="{0C577B5B-A093-4B48-9649-B8191BEEFF0A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4BCD89-5237-4B4D-950C-E6759C33CEC0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94404-D055-423A-9FED-F1C264737653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Make an appointment with your school counselor</a:t>
          </a:r>
        </a:p>
      </dsp:txBody>
      <dsp:txXfrm>
        <a:off x="1057183" y="1145944"/>
        <a:ext cx="9458416" cy="915310"/>
      </dsp:txXfrm>
    </dsp:sp>
    <dsp:sp modelId="{727182B6-6207-489A-983B-2679F435DCE2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A6173-D34A-4610-9301-C76E66C56F0C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56109D-FCE3-454B-B7BB-18C548A0B4BA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Send an email or Schoology message to your school counselor</a:t>
          </a:r>
        </a:p>
      </dsp:txBody>
      <dsp:txXfrm>
        <a:off x="1057183" y="2290082"/>
        <a:ext cx="9458416" cy="915310"/>
      </dsp:txXfrm>
    </dsp:sp>
    <dsp:sp modelId="{DCF51515-73B3-4E13-B38A-F5312139F1D4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11EB70-6F63-4AE8-B139-511E8AB00375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8"/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ECA6CC-5261-457C-B01A-BEE98311F019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Schoology </a:t>
          </a:r>
          <a:r>
            <a:rPr lang="en-US" sz="2200" kern="1200" dirty="0" err="1"/>
            <a:t>GroupAccess</a:t>
          </a:r>
          <a:r>
            <a:rPr lang="en-US" sz="2200" kern="1200" dirty="0"/>
            <a:t> Code: </a:t>
          </a:r>
          <a:r>
            <a:rPr lang="en-US" sz="2200" b="0" i="0" kern="1200" dirty="0"/>
            <a:t>RCGS-QGPH-RZCG6</a:t>
          </a:r>
          <a:endParaRPr lang="en-US" sz="2200" kern="1200" dirty="0"/>
        </a:p>
      </dsp:txBody>
      <dsp:txXfrm>
        <a:off x="1057183" y="3434221"/>
        <a:ext cx="9458416" cy="9153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3AB494-50FE-4101-B73F-05647064D817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A1FF7-AF80-4DA3-B08F-7F6BF125A3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933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98A74-13E3-46F7-A635-1EA98999E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8D77A1-DB1B-44FF-8A79-0F34D658A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C62F9-47F9-463A-B1B0-25B9A4C2E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0FED-20F7-4CEB-8D96-3D8CBE5F836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5F8E4-4AE0-4478-A1F3-D233C73E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B4619-7A8F-4EA0-AD6A-881A8619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046-77FB-4AB9-9AA8-F874204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28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8473D-4ADB-4E65-8416-179488997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D4BFE8-6B08-45F2-B13F-34CD4769E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16E901-4ADB-42FD-B238-B3EB795AB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0FED-20F7-4CEB-8D96-3D8CBE5F836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F58CD0-1395-4173-AC50-B124F321D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525403-894C-4100-AADD-C794A80ED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046-77FB-4AB9-9AA8-F874204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62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732C17-2834-4801-9B59-BABF9F1199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8B807-6D60-41C1-B762-7723CF9E1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50ADD-4DB1-4441-B1EC-4DCD59CD5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0FED-20F7-4CEB-8D96-3D8CBE5F836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C9A16-125E-4BE0-A3E5-4EDFADD7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3DE008-6388-4992-95EA-E45FF9FDB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046-77FB-4AB9-9AA8-F874204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2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6908D-F8F9-4E0F-BE8D-D6C667FDB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CC1D55-8B8C-4AF1-B9BD-3830F0814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77E2E3-8AEA-4BD7-9726-E2A41A6A3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0FED-20F7-4CEB-8D96-3D8CBE5F836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CB193-3EE3-4C68-BBE4-F9BEE7811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5024AA-8237-47DD-837C-7344B86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046-77FB-4AB9-9AA8-F874204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22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BF83B-ACF3-43F9-A427-E65C1693A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6FE85B-125B-4376-81F2-BD058689D7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ACD148-5932-41A2-885E-F36517D6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0FED-20F7-4CEB-8D96-3D8CBE5F836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78BF8-3899-4EC9-845F-EBB58056E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432FC-78E4-4079-8568-45FC6314AA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046-77FB-4AB9-9AA8-F874204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30005-129C-4C40-A47A-507BED82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D3E711-651C-4B14-99C9-7DF91229DD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7B6DCE-8D46-4C79-9D31-C982E7B509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A3B03-D3E7-4921-A670-1218310B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0FED-20F7-4CEB-8D96-3D8CBE5F836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EE47AC-17C8-4414-B581-22FD7AB0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05DE8-F662-4463-9DDC-3CFFBE096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046-77FB-4AB9-9AA8-F874204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26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52E2B-2006-4B72-BA44-0B83CEE92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971697-5CF7-40D6-A71B-1C0B88CF0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AF7FE2-DCAA-422E-9506-E5C19660B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44747F-1387-488E-8481-E7E0846009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F745AA-A986-47C6-B23F-16E215A414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144BA3-91AB-45B9-B89F-34D0B472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0FED-20F7-4CEB-8D96-3D8CBE5F836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438ACC-ECBE-4060-8694-8FFE18B37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D94DF6-5C5E-4772-8EE9-42FAA3F73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046-77FB-4AB9-9AA8-F874204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57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DDFA4-708E-4A88-A39A-9741306BB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9374A3-2D30-4074-93C0-A391FEDA0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0FED-20F7-4CEB-8D96-3D8CBE5F836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4E37F-345A-4C6D-BDAC-0D681AAFC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8BBAD-6B44-4F1A-9851-5F45ACB96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046-77FB-4AB9-9AA8-F874204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65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24CCB0-4F20-4DBA-9E2C-1355879D6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0FED-20F7-4CEB-8D96-3D8CBE5F836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8CF26D-61A3-44D0-B431-493C45938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AA133-28B4-4AA7-B322-A44DF84F1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046-77FB-4AB9-9AA8-F874204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3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1AC3E-936E-48A5-A3FA-651568014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985412-CD96-4E5F-844E-0106EEE9CA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24DD2B-3D43-41A1-94F0-623ADD0A02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BDA905-0E79-42DC-884D-089A4DEEB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0FED-20F7-4CEB-8D96-3D8CBE5F836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BFBC5B-6779-41FF-B53A-83E2F9713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F44E65-FF0F-4871-A35E-060517B92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046-77FB-4AB9-9AA8-F874204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4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30D7C-F51F-4DB9-B19C-F5E99E3D7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127E90-9EE6-4F04-86E3-75296DDCA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36B093-E59D-4B21-B90E-220ADF09DD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39A22E-4037-4D1D-992D-E8123225C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50FED-20F7-4CEB-8D96-3D8CBE5F836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1A289-CC83-475C-8135-B868EA40F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3DD01-0A34-4A04-AF91-6D5AA716E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02046-77FB-4AB9-9AA8-F874204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3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25412C-7EA0-4878-956E-2C8EA48D63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7F81CC-3C17-4AC4-84E9-0DB7B6B37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8BCD8-23B8-42A6-9164-4EEB401FE0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50FED-20F7-4CEB-8D96-3D8CBE5F836C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80AB5-5EC5-4DFF-8236-BDFE22CFF4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206E1F-3106-46B5-82CB-BC3ADD6413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02046-77FB-4AB9-9AA8-F87420420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4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BE8AB-1F33-4D37-BE33-8F95E56233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097339"/>
            <a:ext cx="10011831" cy="2623885"/>
          </a:xfrm>
        </p:spPr>
        <p:txBody>
          <a:bodyPr anchor="ctr">
            <a:normAutofit/>
          </a:bodyPr>
          <a:lstStyle/>
          <a:p>
            <a:r>
              <a:rPr lang="en-US" sz="6600">
                <a:solidFill>
                  <a:srgbClr val="FFFFFF"/>
                </a:solidFill>
              </a:rPr>
              <a:t>Dual Enrollment Info Session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AE8F46F-D590-45CD-AF41-A04DC11D1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17136"/>
            <a:ext cx="2112264" cy="1892808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33989" y="4521269"/>
            <a:ext cx="6720830" cy="1877811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6A7461-BED7-42AF-87F3-66132FB890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6159" y="4843002"/>
            <a:ext cx="5760850" cy="1234345"/>
          </a:xfrm>
        </p:spPr>
        <p:txBody>
          <a:bodyPr anchor="ctr">
            <a:normAutofit/>
          </a:bodyPr>
          <a:lstStyle/>
          <a:p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December 6 and 20</a:t>
            </a:r>
            <a:b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TCHS Auditorium</a:t>
            </a:r>
            <a:b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en-US" sz="2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Toro Time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58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07791-2D6C-4860-ACB7-0B3FD3902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TCHS Application Process for Dual Enrollment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1F1B5E5D-F83A-4961-86EB-16E14338D11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66641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63524EE-D760-4F58-B9E1-816D2E98B4BC}"/>
              </a:ext>
            </a:extLst>
          </p:cNvPr>
          <p:cNvSpPr txBox="1"/>
          <p:nvPr/>
        </p:nvSpPr>
        <p:spPr>
          <a:xfrm>
            <a:off x="939800" y="5853797"/>
            <a:ext cx="1031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Qualifying test scores MUST be submitted by April 1st to ensure deadlines set by SJR are met.  Aim to take the PERT/SAT/ACT by the end of January to make sure you have your scores back in time!</a:t>
            </a:r>
          </a:p>
        </p:txBody>
      </p:sp>
    </p:spTree>
    <p:extLst>
      <p:ext uri="{BB962C8B-B14F-4D97-AF65-F5344CB8AC3E}">
        <p14:creationId xmlns:p14="http://schemas.microsoft.com/office/powerpoint/2010/main" val="2638048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5CB9B4-F95F-4BA5-A009-300911D91D40}"/>
              </a:ext>
            </a:extLst>
          </p:cNvPr>
          <p:cNvSpPr txBox="1"/>
          <p:nvPr/>
        </p:nvSpPr>
        <p:spPr>
          <a:xfrm>
            <a:off x="1095375" y="5860966"/>
            <a:ext cx="10001250" cy="690563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Summer and Fall DE courses have not been posted yet!!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88DBAE-A842-4178-B182-C5896D551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2747"/>
            <a:ext cx="10515600" cy="715556"/>
          </a:xfrm>
        </p:spPr>
        <p:txBody>
          <a:bodyPr>
            <a:norm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</a:rPr>
              <a:t>Summer Deadlines, Fall TBA</a:t>
            </a:r>
          </a:p>
        </p:txBody>
      </p:sp>
      <p:pic>
        <p:nvPicPr>
          <p:cNvPr id="8" name="Content Placeholder 7" descr="A white paper with black text and numbers&#10;&#10;Description automatically generated">
            <a:extLst>
              <a:ext uri="{FF2B5EF4-FFF2-40B4-BE49-F238E27FC236}">
                <a16:creationId xmlns:a16="http://schemas.microsoft.com/office/drawing/2014/main" id="{AA90B9A9-7ED4-8A7B-F197-42E8379A1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765332"/>
            <a:ext cx="10785497" cy="3679074"/>
          </a:xfrm>
        </p:spPr>
      </p:pic>
    </p:spTree>
    <p:extLst>
      <p:ext uri="{BB962C8B-B14F-4D97-AF65-F5344CB8AC3E}">
        <p14:creationId xmlns:p14="http://schemas.microsoft.com/office/powerpoint/2010/main" val="4188212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8FD09-FA78-4CD8-AF4E-18430CD5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2B85DE7-78EB-483D-B8EA-6BCC65010D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9750632"/>
              </p:ext>
            </p:extLst>
          </p:nvPr>
        </p:nvGraphicFramePr>
        <p:xfrm>
          <a:off x="838200" y="136423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6EECE6D-7161-E803-6E33-BD7D06FAE5E5}"/>
              </a:ext>
            </a:extLst>
          </p:cNvPr>
          <p:cNvSpPr txBox="1"/>
          <p:nvPr/>
        </p:nvSpPr>
        <p:spPr>
          <a:xfrm>
            <a:off x="411061" y="5947794"/>
            <a:ext cx="11350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** All forms and information for DE can be found on TCHS website **</a:t>
            </a:r>
          </a:p>
        </p:txBody>
      </p:sp>
    </p:spTree>
    <p:extLst>
      <p:ext uri="{BB962C8B-B14F-4D97-AF65-F5344CB8AC3E}">
        <p14:creationId xmlns:p14="http://schemas.microsoft.com/office/powerpoint/2010/main" val="4273505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D9C83A-2094-4FAB-83BB-BBCE5A7158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Purpose of Today’s Info Session: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6C74AC4-1D2B-4D40-A67F-8314E0B420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763584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5499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EF795-5DFE-469E-99E2-B59EAA6A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22180"/>
            <a:ext cx="4724400" cy="1345997"/>
          </a:xfrm>
          <a:prstGeom prst="ellipse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Join the Schoology Group!!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7" descr="A screenshot of a computer&#10;&#10;Description automatically generated">
            <a:extLst>
              <a:ext uri="{FF2B5EF4-FFF2-40B4-BE49-F238E27FC236}">
                <a16:creationId xmlns:a16="http://schemas.microsoft.com/office/drawing/2014/main" id="{6038D2BC-F292-C5D3-72F2-B98DC0389F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617" y="123413"/>
            <a:ext cx="7782079" cy="479086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C53697-A283-4F72-B6A4-34ADDEA0D3CD}"/>
              </a:ext>
            </a:extLst>
          </p:cNvPr>
          <p:cNvSpPr txBox="1"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Access Code: RCGS-QGPH-RZCG6</a:t>
            </a:r>
          </a:p>
        </p:txBody>
      </p:sp>
    </p:spTree>
    <p:extLst>
      <p:ext uri="{BB962C8B-B14F-4D97-AF65-F5344CB8AC3E}">
        <p14:creationId xmlns:p14="http://schemas.microsoft.com/office/powerpoint/2010/main" val="469496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C93B2-AAD2-4368-9793-07AAE356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What is Dual Enrollment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308D-F771-492E-998C-DB8E33D2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10597729" cy="3283260"/>
          </a:xfrm>
        </p:spPr>
        <p:txBody>
          <a:bodyPr anchor="ctr">
            <a:normAutofit lnSpcReduction="10000"/>
          </a:bodyPr>
          <a:lstStyle/>
          <a:p>
            <a:r>
              <a:rPr lang="en-US" sz="2500" dirty="0"/>
              <a:t>Dual Enrollment is a program offered at TCHS that allows students to take a college level course at St. John’s River State College and earn high school credit and college credit at the same time</a:t>
            </a:r>
          </a:p>
          <a:p>
            <a:pPr lvl="1"/>
            <a:r>
              <a:rPr lang="en-US" sz="2500" dirty="0"/>
              <a:t>These courses will count for high school graduation purposes, but you will also be building your college transcript!!</a:t>
            </a:r>
          </a:p>
          <a:p>
            <a:pPr lvl="1"/>
            <a:r>
              <a:rPr lang="en-US" sz="2500" dirty="0">
                <a:highlight>
                  <a:srgbClr val="FFFF00"/>
                </a:highlight>
              </a:rPr>
              <a:t>Student will start their college GPA!!</a:t>
            </a:r>
          </a:p>
          <a:p>
            <a:pPr lvl="1"/>
            <a:endParaRPr lang="en-US" sz="2500" dirty="0"/>
          </a:p>
          <a:p>
            <a:r>
              <a:rPr lang="en-US" sz="2500" dirty="0"/>
              <a:t>Student should work closely with a SJR academic advisor to work out course load that can be successfully completed each term </a:t>
            </a:r>
          </a:p>
        </p:txBody>
      </p:sp>
      <p:pic>
        <p:nvPicPr>
          <p:cNvPr id="2052" name="Picture 4" descr="SJR State - Marketing and Communications Standards">
            <a:extLst>
              <a:ext uri="{FF2B5EF4-FFF2-40B4-BE49-F238E27FC236}">
                <a16:creationId xmlns:a16="http://schemas.microsoft.com/office/drawing/2014/main" id="{FE1ED033-8E1F-4523-84CF-26FCFF2EF6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361" y="537490"/>
            <a:ext cx="1476824" cy="1709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logo of a college&#10;&#10;Description automatically generated">
            <a:extLst>
              <a:ext uri="{FF2B5EF4-FFF2-40B4-BE49-F238E27FC236}">
                <a16:creationId xmlns:a16="http://schemas.microsoft.com/office/drawing/2014/main" id="{42E3C1F6-766A-E64F-2194-17879832A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162" y="857548"/>
            <a:ext cx="1874988" cy="106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2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DB19B4-58CE-4965-A65A-9E41A36FA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731519"/>
            <a:ext cx="2845191" cy="3237579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Other Important Info to Know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7FF844-DDEA-4A6C-88BF-BAF7C3BD02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9709" y="686862"/>
            <a:ext cx="7037591" cy="5475129"/>
          </a:xfrm>
        </p:spPr>
        <p:txBody>
          <a:bodyPr anchor="ctr">
            <a:normAutofit fontScale="92500" lnSpcReduction="20000"/>
          </a:bodyPr>
          <a:lstStyle/>
          <a:p>
            <a:r>
              <a:rPr lang="en-US" sz="2400" dirty="0"/>
              <a:t>DE courses are offered on a SJR campus or as on online course</a:t>
            </a:r>
          </a:p>
          <a:p>
            <a:pPr lvl="1"/>
            <a:r>
              <a:rPr lang="en-US" dirty="0"/>
              <a:t>SJR Campus locations: St. Augustine, Palatka, Orange Park</a:t>
            </a:r>
          </a:p>
          <a:p>
            <a:pPr lvl="1"/>
            <a:r>
              <a:rPr lang="en-US" dirty="0"/>
              <a:t>Online Courses: Live/Synchronous or Asynchronous</a:t>
            </a:r>
          </a:p>
          <a:p>
            <a:r>
              <a:rPr lang="en-US" sz="2400" dirty="0"/>
              <a:t>Transportation is YOUR responsibility</a:t>
            </a:r>
          </a:p>
          <a:p>
            <a:r>
              <a:rPr lang="en-US" sz="2400" dirty="0"/>
              <a:t>DE Students get 1 period off for each DE course plus one travel period. Schedules will not be adjusted after the start of the school year to accommodate DE courses.</a:t>
            </a:r>
          </a:p>
          <a:p>
            <a:r>
              <a:rPr lang="en-US" sz="2400" dirty="0"/>
              <a:t>Students are required to leave TCHS during their off-campus periods. Students can not remain on campus for a study hall or to work on on-line course when they are not scheduled into a TCHS course</a:t>
            </a:r>
          </a:p>
          <a:p>
            <a:r>
              <a:rPr lang="en-US" sz="2400" dirty="0"/>
              <a:t>DE courses will be taken off TCHS campus. There is no lab space at TCHS for DE online courses</a:t>
            </a:r>
          </a:p>
          <a:p>
            <a:r>
              <a:rPr lang="en-US" sz="2400" dirty="0"/>
              <a:t>Deadlines and dates for TCHS and SJR are different.  You need to keep track of everything</a:t>
            </a:r>
          </a:p>
          <a:p>
            <a:r>
              <a:rPr lang="en-US" sz="2400" dirty="0"/>
              <a:t>DE is not for everyone!  You need to be responsible and organized to be successful!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3301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B753E437-DEB7-FE54-DFC4-5395F01152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24BF4B5-BAE3-4DC4-A654-2377035435FD}"/>
              </a:ext>
            </a:extLst>
          </p:cNvPr>
          <p:cNvSpPr txBox="1">
            <a:spLocks/>
          </p:cNvSpPr>
          <p:nvPr/>
        </p:nvSpPr>
        <p:spPr>
          <a:xfrm>
            <a:off x="777240" y="731519"/>
            <a:ext cx="2845191" cy="323757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800" dirty="0">
              <a:solidFill>
                <a:srgbClr val="FFFFFF"/>
              </a:solidFill>
            </a:endParaRP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E299911D-31EF-6C00-DA88-5C8753704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99FED504-5EF1-A179-ACB3-C137FFEEF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8055"/>
            <a:ext cx="7688475" cy="5952745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93DAF74-71B3-2530-E9BC-4155D0E94391}"/>
              </a:ext>
            </a:extLst>
          </p:cNvPr>
          <p:cNvSpPr txBox="1">
            <a:spLocks/>
          </p:cNvSpPr>
          <p:nvPr/>
        </p:nvSpPr>
        <p:spPr>
          <a:xfrm>
            <a:off x="4379709" y="686862"/>
            <a:ext cx="7037591" cy="54751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Student is solely responsible to check their grade and monitor their progress in DE classes. TCHS counselors and Parents do NOT have access to your SJR classes.</a:t>
            </a:r>
          </a:p>
          <a:p>
            <a:r>
              <a:rPr lang="en-US" sz="2400" dirty="0"/>
              <a:t>SJR is a separate entity from TCHS. Students who are in DE classes must follow SJR procedures for assignments, tests, and accommodations. </a:t>
            </a:r>
          </a:p>
          <a:p>
            <a:r>
              <a:rPr lang="en-US" sz="2400" dirty="0"/>
              <a:t>Students must check their SJR email REGULARLY for updates on registration for classes, communication with teachers, and all important SJR information. SJR will not email your parents but only you.</a:t>
            </a:r>
          </a:p>
          <a:p>
            <a:r>
              <a:rPr lang="en-US" sz="2400" dirty="0"/>
              <a:t>Students need to work with SJR advisors to select DE classes as TCHS are not college advisors and can not advise on your DE classes.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525103-1646-D0A9-BA96-AEEF4B984A9C}"/>
              </a:ext>
            </a:extLst>
          </p:cNvPr>
          <p:cNvSpPr txBox="1"/>
          <p:nvPr/>
        </p:nvSpPr>
        <p:spPr>
          <a:xfrm>
            <a:off x="660120" y="1282481"/>
            <a:ext cx="30268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Other Important </a:t>
            </a:r>
          </a:p>
          <a:p>
            <a:r>
              <a:rPr lang="en-US" sz="3600" dirty="0">
                <a:solidFill>
                  <a:schemeClr val="bg1"/>
                </a:solidFill>
              </a:rPr>
              <a:t>Info to Know</a:t>
            </a:r>
          </a:p>
        </p:txBody>
      </p:sp>
    </p:spTree>
    <p:extLst>
      <p:ext uri="{BB962C8B-B14F-4D97-AF65-F5344CB8AC3E}">
        <p14:creationId xmlns:p14="http://schemas.microsoft.com/office/powerpoint/2010/main" val="216242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DC93B2-AAD2-4368-9793-07AAE3561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How do I qualify?</a:t>
            </a: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3308D-F771-492E-998C-DB8E33D213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10597729" cy="3283260"/>
          </a:xfrm>
        </p:spPr>
        <p:txBody>
          <a:bodyPr anchor="ctr">
            <a:normAutofit/>
          </a:bodyPr>
          <a:lstStyle/>
          <a:p>
            <a:pPr lvl="0"/>
            <a:r>
              <a:rPr lang="en-US" sz="2500" dirty="0"/>
              <a:t>3.0 unweighted GPA</a:t>
            </a:r>
          </a:p>
          <a:p>
            <a:pPr lvl="1"/>
            <a:r>
              <a:rPr lang="en-US" sz="2100" dirty="0"/>
              <a:t>This needs to be maintained every semester</a:t>
            </a:r>
          </a:p>
          <a:p>
            <a:r>
              <a:rPr lang="en-US" sz="2500" dirty="0"/>
              <a:t>Qualifying test scores (SAT, ACT, PERT, or PSAT)</a:t>
            </a:r>
          </a:p>
          <a:p>
            <a:r>
              <a:rPr lang="en-US" sz="2500" dirty="0"/>
              <a:t>Must be a high school student</a:t>
            </a:r>
          </a:p>
          <a:p>
            <a:r>
              <a:rPr lang="en-US" sz="2500" dirty="0"/>
              <a:t>Approval by school counselor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13BDC4-A210-4DB6-92D3-576ACFEA0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362" y="3501756"/>
            <a:ext cx="3904198" cy="1876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01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ADF2AA3E-C714-4E8D-9F46-9E6FFF7FB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3308" y="338328"/>
            <a:ext cx="11438793" cy="157772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6ADE86-50CB-4765-B2F8-927F8BD45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7541"/>
            <a:ext cx="10515600" cy="13255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bg1"/>
                </a:solidFill>
              </a:rPr>
              <a:t>How do I know if my test scores qualify?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316D3E1-ACA8-4253-893F-4070D1AF19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8584604"/>
              </p:ext>
            </p:extLst>
          </p:nvPr>
        </p:nvGraphicFramePr>
        <p:xfrm>
          <a:off x="838200" y="2284565"/>
          <a:ext cx="10515604" cy="3933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35504">
                  <a:extLst>
                    <a:ext uri="{9D8B030D-6E8A-4147-A177-3AD203B41FA5}">
                      <a16:colId xmlns:a16="http://schemas.microsoft.com/office/drawing/2014/main" val="2171154654"/>
                    </a:ext>
                  </a:extLst>
                </a:gridCol>
                <a:gridCol w="1845025">
                  <a:extLst>
                    <a:ext uri="{9D8B030D-6E8A-4147-A177-3AD203B41FA5}">
                      <a16:colId xmlns:a16="http://schemas.microsoft.com/office/drawing/2014/main" val="195149093"/>
                    </a:ext>
                  </a:extLst>
                </a:gridCol>
                <a:gridCol w="1845025">
                  <a:extLst>
                    <a:ext uri="{9D8B030D-6E8A-4147-A177-3AD203B41FA5}">
                      <a16:colId xmlns:a16="http://schemas.microsoft.com/office/drawing/2014/main" val="1610495180"/>
                    </a:ext>
                  </a:extLst>
                </a:gridCol>
                <a:gridCol w="1845025">
                  <a:extLst>
                    <a:ext uri="{9D8B030D-6E8A-4147-A177-3AD203B41FA5}">
                      <a16:colId xmlns:a16="http://schemas.microsoft.com/office/drawing/2014/main" val="2580353395"/>
                    </a:ext>
                  </a:extLst>
                </a:gridCol>
                <a:gridCol w="1845025">
                  <a:extLst>
                    <a:ext uri="{9D8B030D-6E8A-4147-A177-3AD203B41FA5}">
                      <a16:colId xmlns:a16="http://schemas.microsoft.com/office/drawing/2014/main" val="161721457"/>
                    </a:ext>
                  </a:extLst>
                </a:gridCol>
              </a:tblGrid>
              <a:tr h="9833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Test &amp; Course Placement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305" marR="183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PERT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305" marR="183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ACT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305" marR="183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SAT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305" marR="183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PSAT</a:t>
                      </a:r>
                    </a:p>
                  </a:txBody>
                  <a:tcPr marL="183305" marR="183305" marT="0" marB="0"/>
                </a:tc>
                <a:extLst>
                  <a:ext uri="{0D108BD9-81ED-4DB2-BD59-A6C34878D82A}">
                    <a16:rowId xmlns:a16="http://schemas.microsoft.com/office/drawing/2014/main" val="2625443044"/>
                  </a:ext>
                </a:extLst>
              </a:tr>
              <a:tr h="19477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ENC 1101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(need both writing and reading scores)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305" marR="183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103-150 (writing)</a:t>
                      </a:r>
                      <a:br>
                        <a:rPr lang="en-US" sz="3000">
                          <a:effectLst/>
                        </a:rPr>
                      </a:br>
                      <a:r>
                        <a:rPr lang="en-US" sz="3000">
                          <a:effectLst/>
                        </a:rPr>
                        <a:t>106-150 (reading)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305" marR="183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17-up (writing)</a:t>
                      </a:r>
                      <a:br>
                        <a:rPr lang="en-US" sz="3000">
                          <a:effectLst/>
                        </a:rPr>
                      </a:br>
                      <a:r>
                        <a:rPr lang="en-US" sz="3000">
                          <a:effectLst/>
                        </a:rPr>
                        <a:t>19-up (reading)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305" marR="183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25-up (writing)</a:t>
                      </a:r>
                      <a:br>
                        <a:rPr lang="en-US" sz="3000">
                          <a:effectLst/>
                        </a:rPr>
                      </a:br>
                      <a:r>
                        <a:rPr lang="en-US" sz="3000">
                          <a:effectLst/>
                        </a:rPr>
                        <a:t>24-up (reading)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305" marR="183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25-38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(writing)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24-38</a:t>
                      </a:r>
                    </a:p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(reading)</a:t>
                      </a:r>
                    </a:p>
                  </a:txBody>
                  <a:tcPr marL="183305" marR="183305" marT="0" marB="0"/>
                </a:tc>
                <a:extLst>
                  <a:ext uri="{0D108BD9-81ED-4DB2-BD59-A6C34878D82A}">
                    <a16:rowId xmlns:a16="http://schemas.microsoft.com/office/drawing/2014/main" val="3125154942"/>
                  </a:ext>
                </a:extLst>
              </a:tr>
              <a:tr h="501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MAC 1105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305" marR="183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123-150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305" marR="183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21-26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305" marR="183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25-28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305" marR="18330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26.5-38</a:t>
                      </a:r>
                    </a:p>
                  </a:txBody>
                  <a:tcPr marL="183305" marR="183305" marT="0" marB="0"/>
                </a:tc>
                <a:extLst>
                  <a:ext uri="{0D108BD9-81ED-4DB2-BD59-A6C34878D82A}">
                    <a16:rowId xmlns:a16="http://schemas.microsoft.com/office/drawing/2014/main" val="4173768646"/>
                  </a:ext>
                </a:extLst>
              </a:tr>
              <a:tr h="50112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>
                          <a:effectLst/>
                        </a:rPr>
                        <a:t>Electives</a:t>
                      </a:r>
                      <a:endParaRPr lang="en-US" sz="3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305" marR="183305" marT="0" marB="0"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000" dirty="0">
                          <a:effectLst/>
                        </a:rPr>
                        <a:t>Just need a copy of test scores on file</a:t>
                      </a: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305" marR="18330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3305" marR="183305" marT="0" marB="0"/>
                </a:tc>
                <a:extLst>
                  <a:ext uri="{0D108BD9-81ED-4DB2-BD59-A6C34878D82A}">
                    <a16:rowId xmlns:a16="http://schemas.microsoft.com/office/drawing/2014/main" val="28947050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188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657071-6384-499C-8B98-34879209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/>
              <a:t>Timeline for Dual Enrollment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D69CFA3-AC1C-4259-BB9D-B057E48C4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6053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1EA32B4-DBD8-49C3-AD90-A5B063B15C85}"/>
              </a:ext>
            </a:extLst>
          </p:cNvPr>
          <p:cNvSpPr txBox="1"/>
          <p:nvPr/>
        </p:nvSpPr>
        <p:spPr>
          <a:xfrm>
            <a:off x="838200" y="5807631"/>
            <a:ext cx="10429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**May 1 is a tentative due date as we are awaiting SJR timeline. It is imperative you check DE Schoology group for updates**</a:t>
            </a:r>
          </a:p>
        </p:txBody>
      </p:sp>
    </p:spTree>
    <p:extLst>
      <p:ext uri="{BB962C8B-B14F-4D97-AF65-F5344CB8AC3E}">
        <p14:creationId xmlns:p14="http://schemas.microsoft.com/office/powerpoint/2010/main" val="3079132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5944</TotalTime>
  <Words>885</Words>
  <Application>Microsoft Office PowerPoint</Application>
  <PresentationFormat>Widescreen</PresentationFormat>
  <Paragraphs>91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Dual Enrollment Info Session</vt:lpstr>
      <vt:lpstr>Purpose of Today’s Info Session:</vt:lpstr>
      <vt:lpstr>Join the Schoology Group!!</vt:lpstr>
      <vt:lpstr>What is Dual Enrollment</vt:lpstr>
      <vt:lpstr>Other Important Info to Know</vt:lpstr>
      <vt:lpstr>PowerPoint Presentation</vt:lpstr>
      <vt:lpstr>How do I qualify?</vt:lpstr>
      <vt:lpstr>How do I know if my test scores qualify?</vt:lpstr>
      <vt:lpstr>Timeline for Dual Enrollment</vt:lpstr>
      <vt:lpstr>TCHS Application Process for Dual Enrollment</vt:lpstr>
      <vt:lpstr>Summer Deadlines, Fall TBA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Enrollment Info Session</dc:title>
  <dc:creator>Katherine Stricklin</dc:creator>
  <cp:lastModifiedBy>Elizabeth Wright</cp:lastModifiedBy>
  <cp:revision>2</cp:revision>
  <dcterms:created xsi:type="dcterms:W3CDTF">2021-12-06T21:00:48Z</dcterms:created>
  <dcterms:modified xsi:type="dcterms:W3CDTF">2023-12-05T16:09:51Z</dcterms:modified>
</cp:coreProperties>
</file>