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58" r:id="rId5"/>
    <p:sldId id="262" r:id="rId6"/>
    <p:sldId id="260" r:id="rId7"/>
    <p:sldId id="282" r:id="rId8"/>
    <p:sldId id="284" r:id="rId9"/>
    <p:sldId id="264" r:id="rId10"/>
    <p:sldId id="265" r:id="rId11"/>
    <p:sldId id="266" r:id="rId12"/>
    <p:sldId id="267" r:id="rId13"/>
    <p:sldId id="268" r:id="rId14"/>
    <p:sldId id="261" r:id="rId15"/>
    <p:sldId id="280" r:id="rId16"/>
    <p:sldId id="281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8" r:id="rId26"/>
    <p:sldId id="29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9D7F"/>
    <a:srgbClr val="F1DC4C"/>
    <a:srgbClr val="3C4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106E80-B276-4383-9FB8-15C5E9C38F38}" v="43" dt="2023-09-26T16:35:23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717C39-4841-431C-AA90-3CB7BD39451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8354ED7-9CB1-4E6E-BDDE-631E9C8CC3BA}">
      <dgm:prSet/>
      <dgm:spPr/>
      <dgm:t>
        <a:bodyPr/>
        <a:lstStyle/>
        <a:p>
          <a:r>
            <a:rPr lang="en-US" dirty="0"/>
            <a:t>A – 4 points</a:t>
          </a:r>
        </a:p>
      </dgm:t>
    </dgm:pt>
    <dgm:pt modelId="{10904A41-82F2-4E79-A698-0A2BB8CAA960}" type="parTrans" cxnId="{90D406F9-0AD0-4046-AF06-A1CEF74850FF}">
      <dgm:prSet/>
      <dgm:spPr/>
      <dgm:t>
        <a:bodyPr/>
        <a:lstStyle/>
        <a:p>
          <a:endParaRPr lang="en-US"/>
        </a:p>
      </dgm:t>
    </dgm:pt>
    <dgm:pt modelId="{436A4D97-919F-4FA0-97A9-8DB2C296FF8D}" type="sibTrans" cxnId="{90D406F9-0AD0-4046-AF06-A1CEF74850FF}">
      <dgm:prSet/>
      <dgm:spPr/>
      <dgm:t>
        <a:bodyPr/>
        <a:lstStyle/>
        <a:p>
          <a:endParaRPr lang="en-US"/>
        </a:p>
      </dgm:t>
    </dgm:pt>
    <dgm:pt modelId="{03C0E4ED-D861-4289-B203-9A04500BF59A}">
      <dgm:prSet/>
      <dgm:spPr/>
      <dgm:t>
        <a:bodyPr/>
        <a:lstStyle/>
        <a:p>
          <a:r>
            <a:rPr lang="en-US"/>
            <a:t>B - 3 points</a:t>
          </a:r>
        </a:p>
      </dgm:t>
    </dgm:pt>
    <dgm:pt modelId="{20107A93-FE64-43AC-A0A2-D2C6425110C4}" type="parTrans" cxnId="{B4546A6E-A981-4CBB-AF93-4619BC43BECA}">
      <dgm:prSet/>
      <dgm:spPr/>
      <dgm:t>
        <a:bodyPr/>
        <a:lstStyle/>
        <a:p>
          <a:endParaRPr lang="en-US"/>
        </a:p>
      </dgm:t>
    </dgm:pt>
    <dgm:pt modelId="{7241BD84-100B-4EBF-8839-ED20270FFCA2}" type="sibTrans" cxnId="{B4546A6E-A981-4CBB-AF93-4619BC43BECA}">
      <dgm:prSet/>
      <dgm:spPr/>
      <dgm:t>
        <a:bodyPr/>
        <a:lstStyle/>
        <a:p>
          <a:endParaRPr lang="en-US"/>
        </a:p>
      </dgm:t>
    </dgm:pt>
    <dgm:pt modelId="{267E918D-CE58-49C5-BFB9-FF82C5D5FF1F}">
      <dgm:prSet/>
      <dgm:spPr/>
      <dgm:t>
        <a:bodyPr/>
        <a:lstStyle/>
        <a:p>
          <a:r>
            <a:rPr lang="en-US" dirty="0"/>
            <a:t>C - 2 points</a:t>
          </a:r>
        </a:p>
      </dgm:t>
    </dgm:pt>
    <dgm:pt modelId="{83E20B25-621E-4A4E-B2AB-DFE01A5FBF4E}" type="parTrans" cxnId="{0F9831C2-B4A4-4472-9BE5-880AC8645FD7}">
      <dgm:prSet/>
      <dgm:spPr/>
      <dgm:t>
        <a:bodyPr/>
        <a:lstStyle/>
        <a:p>
          <a:endParaRPr lang="en-US"/>
        </a:p>
      </dgm:t>
    </dgm:pt>
    <dgm:pt modelId="{BFBE7AFB-259A-4631-AD3E-520B9D45F316}" type="sibTrans" cxnId="{0F9831C2-B4A4-4472-9BE5-880AC8645FD7}">
      <dgm:prSet/>
      <dgm:spPr/>
      <dgm:t>
        <a:bodyPr/>
        <a:lstStyle/>
        <a:p>
          <a:endParaRPr lang="en-US"/>
        </a:p>
      </dgm:t>
    </dgm:pt>
    <dgm:pt modelId="{3496A0E5-7F78-40AF-BF37-D628620B72B0}">
      <dgm:prSet/>
      <dgm:spPr/>
      <dgm:t>
        <a:bodyPr/>
        <a:lstStyle/>
        <a:p>
          <a:r>
            <a:rPr lang="en-US"/>
            <a:t>D – 1 point</a:t>
          </a:r>
        </a:p>
      </dgm:t>
    </dgm:pt>
    <dgm:pt modelId="{B62F22D9-F4D7-4096-BD05-22C3BB4BA442}" type="parTrans" cxnId="{EC41F607-2AC9-4238-BF50-6AC7843D53BF}">
      <dgm:prSet/>
      <dgm:spPr/>
      <dgm:t>
        <a:bodyPr/>
        <a:lstStyle/>
        <a:p>
          <a:endParaRPr lang="en-US"/>
        </a:p>
      </dgm:t>
    </dgm:pt>
    <dgm:pt modelId="{8E2674FE-EE3C-46FB-8A49-75BE6E2328DB}" type="sibTrans" cxnId="{EC41F607-2AC9-4238-BF50-6AC7843D53BF}">
      <dgm:prSet/>
      <dgm:spPr/>
      <dgm:t>
        <a:bodyPr/>
        <a:lstStyle/>
        <a:p>
          <a:endParaRPr lang="en-US"/>
        </a:p>
      </dgm:t>
    </dgm:pt>
    <dgm:pt modelId="{145D8CA5-27EE-4718-8054-21101AA2CCCF}">
      <dgm:prSet/>
      <dgm:spPr/>
      <dgm:t>
        <a:bodyPr/>
        <a:lstStyle/>
        <a:p>
          <a:r>
            <a:rPr lang="en-US" dirty="0"/>
            <a:t>F – 0 points</a:t>
          </a:r>
        </a:p>
      </dgm:t>
    </dgm:pt>
    <dgm:pt modelId="{A6B012EA-DA95-4D57-93EA-39BCECB9CE74}" type="parTrans" cxnId="{6DDD78CE-C896-48A2-A141-F8C7E3657D08}">
      <dgm:prSet/>
      <dgm:spPr/>
      <dgm:t>
        <a:bodyPr/>
        <a:lstStyle/>
        <a:p>
          <a:endParaRPr lang="en-US"/>
        </a:p>
      </dgm:t>
    </dgm:pt>
    <dgm:pt modelId="{C1DEA5D2-4E23-4B3E-8DDD-E568873EDE34}" type="sibTrans" cxnId="{6DDD78CE-C896-48A2-A141-F8C7E3657D08}">
      <dgm:prSet/>
      <dgm:spPr/>
      <dgm:t>
        <a:bodyPr/>
        <a:lstStyle/>
        <a:p>
          <a:endParaRPr lang="en-US"/>
        </a:p>
      </dgm:t>
    </dgm:pt>
    <dgm:pt modelId="{0D8CAEE5-F61A-4F83-A4F8-4B6007BE2FD4}" type="pres">
      <dgm:prSet presAssocID="{BC717C39-4841-431C-AA90-3CB7BD394518}" presName="diagram" presStyleCnt="0">
        <dgm:presLayoutVars>
          <dgm:dir/>
          <dgm:resizeHandles val="exact"/>
        </dgm:presLayoutVars>
      </dgm:prSet>
      <dgm:spPr/>
    </dgm:pt>
    <dgm:pt modelId="{52B14B46-CC43-4B3E-86C6-5F8EEBB8F917}" type="pres">
      <dgm:prSet presAssocID="{A8354ED7-9CB1-4E6E-BDDE-631E9C8CC3BA}" presName="node" presStyleLbl="node1" presStyleIdx="0" presStyleCnt="5">
        <dgm:presLayoutVars>
          <dgm:bulletEnabled val="1"/>
        </dgm:presLayoutVars>
      </dgm:prSet>
      <dgm:spPr/>
    </dgm:pt>
    <dgm:pt modelId="{AE4EB4FC-BE63-4096-97C3-8C8709283F93}" type="pres">
      <dgm:prSet presAssocID="{436A4D97-919F-4FA0-97A9-8DB2C296FF8D}" presName="sibTrans" presStyleCnt="0"/>
      <dgm:spPr/>
    </dgm:pt>
    <dgm:pt modelId="{09C64921-A4DB-4FA7-95FE-10C590484969}" type="pres">
      <dgm:prSet presAssocID="{03C0E4ED-D861-4289-B203-9A04500BF59A}" presName="node" presStyleLbl="node1" presStyleIdx="1" presStyleCnt="5">
        <dgm:presLayoutVars>
          <dgm:bulletEnabled val="1"/>
        </dgm:presLayoutVars>
      </dgm:prSet>
      <dgm:spPr/>
    </dgm:pt>
    <dgm:pt modelId="{FF8C0BD8-41BA-452F-8D06-EB760848457A}" type="pres">
      <dgm:prSet presAssocID="{7241BD84-100B-4EBF-8839-ED20270FFCA2}" presName="sibTrans" presStyleCnt="0"/>
      <dgm:spPr/>
    </dgm:pt>
    <dgm:pt modelId="{71986B38-13D5-4856-962C-E61005974EEA}" type="pres">
      <dgm:prSet presAssocID="{267E918D-CE58-49C5-BFB9-FF82C5D5FF1F}" presName="node" presStyleLbl="node1" presStyleIdx="2" presStyleCnt="5">
        <dgm:presLayoutVars>
          <dgm:bulletEnabled val="1"/>
        </dgm:presLayoutVars>
      </dgm:prSet>
      <dgm:spPr/>
    </dgm:pt>
    <dgm:pt modelId="{D85A327C-883E-4788-AF58-0BDC2A607262}" type="pres">
      <dgm:prSet presAssocID="{BFBE7AFB-259A-4631-AD3E-520B9D45F316}" presName="sibTrans" presStyleCnt="0"/>
      <dgm:spPr/>
    </dgm:pt>
    <dgm:pt modelId="{30B3B439-30EA-4C97-9EE2-ADF209C5E23F}" type="pres">
      <dgm:prSet presAssocID="{3496A0E5-7F78-40AF-BF37-D628620B72B0}" presName="node" presStyleLbl="node1" presStyleIdx="3" presStyleCnt="5">
        <dgm:presLayoutVars>
          <dgm:bulletEnabled val="1"/>
        </dgm:presLayoutVars>
      </dgm:prSet>
      <dgm:spPr/>
    </dgm:pt>
    <dgm:pt modelId="{458694C6-1045-434E-B181-0D31204CC6E1}" type="pres">
      <dgm:prSet presAssocID="{8E2674FE-EE3C-46FB-8A49-75BE6E2328DB}" presName="sibTrans" presStyleCnt="0"/>
      <dgm:spPr/>
    </dgm:pt>
    <dgm:pt modelId="{3DC715C3-ACB0-44A9-AB46-22084605C223}" type="pres">
      <dgm:prSet presAssocID="{145D8CA5-27EE-4718-8054-21101AA2CCCF}" presName="node" presStyleLbl="node1" presStyleIdx="4" presStyleCnt="5">
        <dgm:presLayoutVars>
          <dgm:bulletEnabled val="1"/>
        </dgm:presLayoutVars>
      </dgm:prSet>
      <dgm:spPr/>
    </dgm:pt>
  </dgm:ptLst>
  <dgm:cxnLst>
    <dgm:cxn modelId="{EC41F607-2AC9-4238-BF50-6AC7843D53BF}" srcId="{BC717C39-4841-431C-AA90-3CB7BD394518}" destId="{3496A0E5-7F78-40AF-BF37-D628620B72B0}" srcOrd="3" destOrd="0" parTransId="{B62F22D9-F4D7-4096-BD05-22C3BB4BA442}" sibTransId="{8E2674FE-EE3C-46FB-8A49-75BE6E2328DB}"/>
    <dgm:cxn modelId="{3A17981F-0489-47B8-84EB-C4464B2ABA62}" type="presOf" srcId="{267E918D-CE58-49C5-BFB9-FF82C5D5FF1F}" destId="{71986B38-13D5-4856-962C-E61005974EEA}" srcOrd="0" destOrd="0" presId="urn:microsoft.com/office/officeart/2005/8/layout/default"/>
    <dgm:cxn modelId="{8D36E441-9AA1-4C03-BF20-3561C3AEEC24}" type="presOf" srcId="{145D8CA5-27EE-4718-8054-21101AA2CCCF}" destId="{3DC715C3-ACB0-44A9-AB46-22084605C223}" srcOrd="0" destOrd="0" presId="urn:microsoft.com/office/officeart/2005/8/layout/default"/>
    <dgm:cxn modelId="{679D574C-80D3-483E-8476-9AFF4770BE94}" type="presOf" srcId="{3496A0E5-7F78-40AF-BF37-D628620B72B0}" destId="{30B3B439-30EA-4C97-9EE2-ADF209C5E23F}" srcOrd="0" destOrd="0" presId="urn:microsoft.com/office/officeart/2005/8/layout/default"/>
    <dgm:cxn modelId="{B4546A6E-A981-4CBB-AF93-4619BC43BECA}" srcId="{BC717C39-4841-431C-AA90-3CB7BD394518}" destId="{03C0E4ED-D861-4289-B203-9A04500BF59A}" srcOrd="1" destOrd="0" parTransId="{20107A93-FE64-43AC-A0A2-D2C6425110C4}" sibTransId="{7241BD84-100B-4EBF-8839-ED20270FFCA2}"/>
    <dgm:cxn modelId="{40741577-C424-4553-BF36-8683CE152E89}" type="presOf" srcId="{A8354ED7-9CB1-4E6E-BDDE-631E9C8CC3BA}" destId="{52B14B46-CC43-4B3E-86C6-5F8EEBB8F917}" srcOrd="0" destOrd="0" presId="urn:microsoft.com/office/officeart/2005/8/layout/default"/>
    <dgm:cxn modelId="{7E55EDA1-1D11-4F66-B5D1-452908A45C47}" type="presOf" srcId="{BC717C39-4841-431C-AA90-3CB7BD394518}" destId="{0D8CAEE5-F61A-4F83-A4F8-4B6007BE2FD4}" srcOrd="0" destOrd="0" presId="urn:microsoft.com/office/officeart/2005/8/layout/default"/>
    <dgm:cxn modelId="{0F9831C2-B4A4-4472-9BE5-880AC8645FD7}" srcId="{BC717C39-4841-431C-AA90-3CB7BD394518}" destId="{267E918D-CE58-49C5-BFB9-FF82C5D5FF1F}" srcOrd="2" destOrd="0" parTransId="{83E20B25-621E-4A4E-B2AB-DFE01A5FBF4E}" sibTransId="{BFBE7AFB-259A-4631-AD3E-520B9D45F316}"/>
    <dgm:cxn modelId="{4656B3C3-7B21-44C9-B84B-82A62899E4CA}" type="presOf" srcId="{03C0E4ED-D861-4289-B203-9A04500BF59A}" destId="{09C64921-A4DB-4FA7-95FE-10C590484969}" srcOrd="0" destOrd="0" presId="urn:microsoft.com/office/officeart/2005/8/layout/default"/>
    <dgm:cxn modelId="{6DDD78CE-C896-48A2-A141-F8C7E3657D08}" srcId="{BC717C39-4841-431C-AA90-3CB7BD394518}" destId="{145D8CA5-27EE-4718-8054-21101AA2CCCF}" srcOrd="4" destOrd="0" parTransId="{A6B012EA-DA95-4D57-93EA-39BCECB9CE74}" sibTransId="{C1DEA5D2-4E23-4B3E-8DDD-E568873EDE34}"/>
    <dgm:cxn modelId="{90D406F9-0AD0-4046-AF06-A1CEF74850FF}" srcId="{BC717C39-4841-431C-AA90-3CB7BD394518}" destId="{A8354ED7-9CB1-4E6E-BDDE-631E9C8CC3BA}" srcOrd="0" destOrd="0" parTransId="{10904A41-82F2-4E79-A698-0A2BB8CAA960}" sibTransId="{436A4D97-919F-4FA0-97A9-8DB2C296FF8D}"/>
    <dgm:cxn modelId="{6061E86B-6217-4DEB-97D1-659EFF5FC89C}" type="presParOf" srcId="{0D8CAEE5-F61A-4F83-A4F8-4B6007BE2FD4}" destId="{52B14B46-CC43-4B3E-86C6-5F8EEBB8F917}" srcOrd="0" destOrd="0" presId="urn:microsoft.com/office/officeart/2005/8/layout/default"/>
    <dgm:cxn modelId="{99F83FEE-BDFD-4727-8C3B-64029010360B}" type="presParOf" srcId="{0D8CAEE5-F61A-4F83-A4F8-4B6007BE2FD4}" destId="{AE4EB4FC-BE63-4096-97C3-8C8709283F93}" srcOrd="1" destOrd="0" presId="urn:microsoft.com/office/officeart/2005/8/layout/default"/>
    <dgm:cxn modelId="{1E938843-8818-4A27-A0DB-CC9EB9F222A4}" type="presParOf" srcId="{0D8CAEE5-F61A-4F83-A4F8-4B6007BE2FD4}" destId="{09C64921-A4DB-4FA7-95FE-10C590484969}" srcOrd="2" destOrd="0" presId="urn:microsoft.com/office/officeart/2005/8/layout/default"/>
    <dgm:cxn modelId="{8BDC84B8-D3FC-4AF1-ABEC-936603E8DCD6}" type="presParOf" srcId="{0D8CAEE5-F61A-4F83-A4F8-4B6007BE2FD4}" destId="{FF8C0BD8-41BA-452F-8D06-EB760848457A}" srcOrd="3" destOrd="0" presId="urn:microsoft.com/office/officeart/2005/8/layout/default"/>
    <dgm:cxn modelId="{BFC4101E-B5E6-44D1-A836-32DA79386A18}" type="presParOf" srcId="{0D8CAEE5-F61A-4F83-A4F8-4B6007BE2FD4}" destId="{71986B38-13D5-4856-962C-E61005974EEA}" srcOrd="4" destOrd="0" presId="urn:microsoft.com/office/officeart/2005/8/layout/default"/>
    <dgm:cxn modelId="{16329D28-E0AD-4FCE-B9C1-3DAA96CB3D21}" type="presParOf" srcId="{0D8CAEE5-F61A-4F83-A4F8-4B6007BE2FD4}" destId="{D85A327C-883E-4788-AF58-0BDC2A607262}" srcOrd="5" destOrd="0" presId="urn:microsoft.com/office/officeart/2005/8/layout/default"/>
    <dgm:cxn modelId="{8EBAA7EB-2B55-49BC-8A63-D9E8DF264F1E}" type="presParOf" srcId="{0D8CAEE5-F61A-4F83-A4F8-4B6007BE2FD4}" destId="{30B3B439-30EA-4C97-9EE2-ADF209C5E23F}" srcOrd="6" destOrd="0" presId="urn:microsoft.com/office/officeart/2005/8/layout/default"/>
    <dgm:cxn modelId="{24D81555-3470-4717-BA54-9645BEB615B4}" type="presParOf" srcId="{0D8CAEE5-F61A-4F83-A4F8-4B6007BE2FD4}" destId="{458694C6-1045-434E-B181-0D31204CC6E1}" srcOrd="7" destOrd="0" presId="urn:microsoft.com/office/officeart/2005/8/layout/default"/>
    <dgm:cxn modelId="{A3762EDF-13A4-4FCF-9D4D-A0630262ED44}" type="presParOf" srcId="{0D8CAEE5-F61A-4F83-A4F8-4B6007BE2FD4}" destId="{3DC715C3-ACB0-44A9-AB46-22084605C22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58C00D-3475-4632-B5B5-4C4C1B9400F9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B69BA32-0C22-4587-AB5C-36CB03CA4F8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We know that we are living in a time where we are presented with multiple challenges</a:t>
          </a:r>
        </a:p>
      </dgm:t>
    </dgm:pt>
    <dgm:pt modelId="{6DC3C5E9-4AB2-4241-94B5-8536CDA9DD92}" type="parTrans" cxnId="{18F69BB8-790B-4AC9-AA7A-B44EF56FA397}">
      <dgm:prSet/>
      <dgm:spPr/>
      <dgm:t>
        <a:bodyPr/>
        <a:lstStyle/>
        <a:p>
          <a:endParaRPr lang="en-US"/>
        </a:p>
      </dgm:t>
    </dgm:pt>
    <dgm:pt modelId="{A5176891-E70C-4418-B8E3-53406787FDEC}" type="sibTrans" cxnId="{18F69BB8-790B-4AC9-AA7A-B44EF56FA397}">
      <dgm:prSet/>
      <dgm:spPr/>
      <dgm:t>
        <a:bodyPr/>
        <a:lstStyle/>
        <a:p>
          <a:endParaRPr lang="en-US"/>
        </a:p>
      </dgm:t>
    </dgm:pt>
    <dgm:pt modelId="{A0344320-5085-4F80-BD61-F31A013D7B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next few slides discuss stress &amp; anxiety &amp; what you can do to alleviate some stressors in your lives.</a:t>
          </a:r>
        </a:p>
      </dgm:t>
    </dgm:pt>
    <dgm:pt modelId="{EDD8977D-B0BE-464A-86D3-CB1919653FB8}" type="parTrans" cxnId="{3E5AD0AE-F720-4410-913A-06AAE45077E2}">
      <dgm:prSet/>
      <dgm:spPr/>
      <dgm:t>
        <a:bodyPr/>
        <a:lstStyle/>
        <a:p>
          <a:endParaRPr lang="en-US"/>
        </a:p>
      </dgm:t>
    </dgm:pt>
    <dgm:pt modelId="{DB218C38-9499-4B68-A735-25EBB8A1F475}" type="sibTrans" cxnId="{3E5AD0AE-F720-4410-913A-06AAE45077E2}">
      <dgm:prSet/>
      <dgm:spPr/>
      <dgm:t>
        <a:bodyPr/>
        <a:lstStyle/>
        <a:p>
          <a:endParaRPr lang="en-US"/>
        </a:p>
      </dgm:t>
    </dgm:pt>
    <dgm:pt modelId="{1D257472-FC9A-4F02-ACE1-2FDB5CF22B4E}" type="pres">
      <dgm:prSet presAssocID="{C958C00D-3475-4632-B5B5-4C4C1B9400F9}" presName="outerComposite" presStyleCnt="0">
        <dgm:presLayoutVars>
          <dgm:chMax val="5"/>
          <dgm:dir/>
          <dgm:resizeHandles val="exact"/>
        </dgm:presLayoutVars>
      </dgm:prSet>
      <dgm:spPr/>
    </dgm:pt>
    <dgm:pt modelId="{7C376F5F-6E9D-474F-9D35-CABF50448C74}" type="pres">
      <dgm:prSet presAssocID="{C958C00D-3475-4632-B5B5-4C4C1B9400F9}" presName="dummyMaxCanvas" presStyleCnt="0">
        <dgm:presLayoutVars/>
      </dgm:prSet>
      <dgm:spPr/>
    </dgm:pt>
    <dgm:pt modelId="{BD3BA4F5-B391-41DA-A35A-66C752061FB3}" type="pres">
      <dgm:prSet presAssocID="{C958C00D-3475-4632-B5B5-4C4C1B9400F9}" presName="TwoNodes_1" presStyleLbl="node1" presStyleIdx="0" presStyleCnt="2">
        <dgm:presLayoutVars>
          <dgm:bulletEnabled val="1"/>
        </dgm:presLayoutVars>
      </dgm:prSet>
      <dgm:spPr/>
    </dgm:pt>
    <dgm:pt modelId="{70FA7950-5D4E-4D67-88AB-8276D6EC1882}" type="pres">
      <dgm:prSet presAssocID="{C958C00D-3475-4632-B5B5-4C4C1B9400F9}" presName="TwoNodes_2" presStyleLbl="node1" presStyleIdx="1" presStyleCnt="2">
        <dgm:presLayoutVars>
          <dgm:bulletEnabled val="1"/>
        </dgm:presLayoutVars>
      </dgm:prSet>
      <dgm:spPr/>
    </dgm:pt>
    <dgm:pt modelId="{36739F85-AA4A-4DE6-ABFC-C07DA2A18A4C}" type="pres">
      <dgm:prSet presAssocID="{C958C00D-3475-4632-B5B5-4C4C1B9400F9}" presName="TwoConn_1-2" presStyleLbl="fgAccFollowNode1" presStyleIdx="0" presStyleCnt="1">
        <dgm:presLayoutVars>
          <dgm:bulletEnabled val="1"/>
        </dgm:presLayoutVars>
      </dgm:prSet>
      <dgm:spPr/>
    </dgm:pt>
    <dgm:pt modelId="{CA730133-5FFB-496E-B0FF-99D21A4B974D}" type="pres">
      <dgm:prSet presAssocID="{C958C00D-3475-4632-B5B5-4C4C1B9400F9}" presName="TwoNodes_1_text" presStyleLbl="node1" presStyleIdx="1" presStyleCnt="2">
        <dgm:presLayoutVars>
          <dgm:bulletEnabled val="1"/>
        </dgm:presLayoutVars>
      </dgm:prSet>
      <dgm:spPr/>
    </dgm:pt>
    <dgm:pt modelId="{EF3807DF-98E3-4B10-B5B3-45E8CFE3CA8E}" type="pres">
      <dgm:prSet presAssocID="{C958C00D-3475-4632-B5B5-4C4C1B9400F9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E56EBA09-5484-444D-AE97-5FB528537CC3}" type="presOf" srcId="{A5176891-E70C-4418-B8E3-53406787FDEC}" destId="{36739F85-AA4A-4DE6-ABFC-C07DA2A18A4C}" srcOrd="0" destOrd="0" presId="urn:microsoft.com/office/officeart/2005/8/layout/vProcess5"/>
    <dgm:cxn modelId="{A86E0A10-8682-4F0B-8B04-32EED411B22B}" type="presOf" srcId="{C958C00D-3475-4632-B5B5-4C4C1B9400F9}" destId="{1D257472-FC9A-4F02-ACE1-2FDB5CF22B4E}" srcOrd="0" destOrd="0" presId="urn:microsoft.com/office/officeart/2005/8/layout/vProcess5"/>
    <dgm:cxn modelId="{87A19A90-BEEB-49D8-B997-43C2DA892B24}" type="presOf" srcId="{A0344320-5085-4F80-BD61-F31A013D7B4F}" destId="{EF3807DF-98E3-4B10-B5B3-45E8CFE3CA8E}" srcOrd="1" destOrd="0" presId="urn:microsoft.com/office/officeart/2005/8/layout/vProcess5"/>
    <dgm:cxn modelId="{3E5AD0AE-F720-4410-913A-06AAE45077E2}" srcId="{C958C00D-3475-4632-B5B5-4C4C1B9400F9}" destId="{A0344320-5085-4F80-BD61-F31A013D7B4F}" srcOrd="1" destOrd="0" parTransId="{EDD8977D-B0BE-464A-86D3-CB1919653FB8}" sibTransId="{DB218C38-9499-4B68-A735-25EBB8A1F475}"/>
    <dgm:cxn modelId="{18F69BB8-790B-4AC9-AA7A-B44EF56FA397}" srcId="{C958C00D-3475-4632-B5B5-4C4C1B9400F9}" destId="{EB69BA32-0C22-4587-AB5C-36CB03CA4F81}" srcOrd="0" destOrd="0" parTransId="{6DC3C5E9-4AB2-4241-94B5-8536CDA9DD92}" sibTransId="{A5176891-E70C-4418-B8E3-53406787FDEC}"/>
    <dgm:cxn modelId="{09EC36D0-BE66-48D4-ADD7-E41D200B7256}" type="presOf" srcId="{EB69BA32-0C22-4587-AB5C-36CB03CA4F81}" destId="{BD3BA4F5-B391-41DA-A35A-66C752061FB3}" srcOrd="0" destOrd="0" presId="urn:microsoft.com/office/officeart/2005/8/layout/vProcess5"/>
    <dgm:cxn modelId="{B8D003E0-9FC0-423C-B706-031508DD403A}" type="presOf" srcId="{A0344320-5085-4F80-BD61-F31A013D7B4F}" destId="{70FA7950-5D4E-4D67-88AB-8276D6EC1882}" srcOrd="0" destOrd="0" presId="urn:microsoft.com/office/officeart/2005/8/layout/vProcess5"/>
    <dgm:cxn modelId="{4A3AE7F1-FE8C-4B3B-8D80-9AB207168650}" type="presOf" srcId="{EB69BA32-0C22-4587-AB5C-36CB03CA4F81}" destId="{CA730133-5FFB-496E-B0FF-99D21A4B974D}" srcOrd="1" destOrd="0" presId="urn:microsoft.com/office/officeart/2005/8/layout/vProcess5"/>
    <dgm:cxn modelId="{612D2F67-8F5C-4FE2-9293-5619E7084603}" type="presParOf" srcId="{1D257472-FC9A-4F02-ACE1-2FDB5CF22B4E}" destId="{7C376F5F-6E9D-474F-9D35-CABF50448C74}" srcOrd="0" destOrd="0" presId="urn:microsoft.com/office/officeart/2005/8/layout/vProcess5"/>
    <dgm:cxn modelId="{C45B6882-56EC-44AA-8607-2FFDFEB42BE2}" type="presParOf" srcId="{1D257472-FC9A-4F02-ACE1-2FDB5CF22B4E}" destId="{BD3BA4F5-B391-41DA-A35A-66C752061FB3}" srcOrd="1" destOrd="0" presId="urn:microsoft.com/office/officeart/2005/8/layout/vProcess5"/>
    <dgm:cxn modelId="{1B474423-1E1F-4185-8F87-6CDF029A26A5}" type="presParOf" srcId="{1D257472-FC9A-4F02-ACE1-2FDB5CF22B4E}" destId="{70FA7950-5D4E-4D67-88AB-8276D6EC1882}" srcOrd="2" destOrd="0" presId="urn:microsoft.com/office/officeart/2005/8/layout/vProcess5"/>
    <dgm:cxn modelId="{DF5D69C8-15FD-48BB-AA4F-1A8505B3C4AC}" type="presParOf" srcId="{1D257472-FC9A-4F02-ACE1-2FDB5CF22B4E}" destId="{36739F85-AA4A-4DE6-ABFC-C07DA2A18A4C}" srcOrd="3" destOrd="0" presId="urn:microsoft.com/office/officeart/2005/8/layout/vProcess5"/>
    <dgm:cxn modelId="{281AF4B1-9410-4B0A-9014-578DA23330F9}" type="presParOf" srcId="{1D257472-FC9A-4F02-ACE1-2FDB5CF22B4E}" destId="{CA730133-5FFB-496E-B0FF-99D21A4B974D}" srcOrd="4" destOrd="0" presId="urn:microsoft.com/office/officeart/2005/8/layout/vProcess5"/>
    <dgm:cxn modelId="{70CAF84C-ED0D-4758-B2EB-6B98C024ADBB}" type="presParOf" srcId="{1D257472-FC9A-4F02-ACE1-2FDB5CF22B4E}" destId="{EF3807DF-98E3-4B10-B5B3-45E8CFE3CA8E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14B46-CC43-4B3E-86C6-5F8EEBB8F917}">
      <dsp:nvSpPr>
        <dsp:cNvPr id="0" name=""/>
        <dsp:cNvSpPr/>
      </dsp:nvSpPr>
      <dsp:spPr>
        <a:xfrm>
          <a:off x="474780" y="2356"/>
          <a:ext cx="2093316" cy="125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 – 4 points</a:t>
          </a:r>
        </a:p>
      </dsp:txBody>
      <dsp:txXfrm>
        <a:off x="474780" y="2356"/>
        <a:ext cx="2093316" cy="1255990"/>
      </dsp:txXfrm>
    </dsp:sp>
    <dsp:sp modelId="{09C64921-A4DB-4FA7-95FE-10C590484969}">
      <dsp:nvSpPr>
        <dsp:cNvPr id="0" name=""/>
        <dsp:cNvSpPr/>
      </dsp:nvSpPr>
      <dsp:spPr>
        <a:xfrm>
          <a:off x="2777429" y="2356"/>
          <a:ext cx="2093316" cy="125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B - 3 points</a:t>
          </a:r>
        </a:p>
      </dsp:txBody>
      <dsp:txXfrm>
        <a:off x="2777429" y="2356"/>
        <a:ext cx="2093316" cy="1255990"/>
      </dsp:txXfrm>
    </dsp:sp>
    <dsp:sp modelId="{71986B38-13D5-4856-962C-E61005974EEA}">
      <dsp:nvSpPr>
        <dsp:cNvPr id="0" name=""/>
        <dsp:cNvSpPr/>
      </dsp:nvSpPr>
      <dsp:spPr>
        <a:xfrm>
          <a:off x="474780" y="1467678"/>
          <a:ext cx="2093316" cy="125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C - 2 points</a:t>
          </a:r>
        </a:p>
      </dsp:txBody>
      <dsp:txXfrm>
        <a:off x="474780" y="1467678"/>
        <a:ext cx="2093316" cy="1255990"/>
      </dsp:txXfrm>
    </dsp:sp>
    <dsp:sp modelId="{30B3B439-30EA-4C97-9EE2-ADF209C5E23F}">
      <dsp:nvSpPr>
        <dsp:cNvPr id="0" name=""/>
        <dsp:cNvSpPr/>
      </dsp:nvSpPr>
      <dsp:spPr>
        <a:xfrm>
          <a:off x="2777429" y="1467678"/>
          <a:ext cx="2093316" cy="125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D – 1 point</a:t>
          </a:r>
        </a:p>
      </dsp:txBody>
      <dsp:txXfrm>
        <a:off x="2777429" y="1467678"/>
        <a:ext cx="2093316" cy="1255990"/>
      </dsp:txXfrm>
    </dsp:sp>
    <dsp:sp modelId="{3DC715C3-ACB0-44A9-AB46-22084605C223}">
      <dsp:nvSpPr>
        <dsp:cNvPr id="0" name=""/>
        <dsp:cNvSpPr/>
      </dsp:nvSpPr>
      <dsp:spPr>
        <a:xfrm>
          <a:off x="1626105" y="2933000"/>
          <a:ext cx="2093316" cy="125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F – 0 points</a:t>
          </a:r>
        </a:p>
      </dsp:txBody>
      <dsp:txXfrm>
        <a:off x="1626105" y="2933000"/>
        <a:ext cx="2093316" cy="1255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BA4F5-B391-41DA-A35A-66C752061FB3}">
      <dsp:nvSpPr>
        <dsp:cNvPr id="0" name=""/>
        <dsp:cNvSpPr/>
      </dsp:nvSpPr>
      <dsp:spPr>
        <a:xfrm>
          <a:off x="0" y="0"/>
          <a:ext cx="9346190" cy="15916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We know that we are living in a time where we are presented with multiple challenges</a:t>
          </a:r>
        </a:p>
      </dsp:txBody>
      <dsp:txXfrm>
        <a:off x="46618" y="46618"/>
        <a:ext cx="7701096" cy="1498413"/>
      </dsp:txXfrm>
    </dsp:sp>
    <dsp:sp modelId="{70FA7950-5D4E-4D67-88AB-8276D6EC1882}">
      <dsp:nvSpPr>
        <dsp:cNvPr id="0" name=""/>
        <dsp:cNvSpPr/>
      </dsp:nvSpPr>
      <dsp:spPr>
        <a:xfrm>
          <a:off x="1649327" y="1945348"/>
          <a:ext cx="9346190" cy="15916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The next few slides discuss stress &amp; anxiety &amp; what you can do to alleviate some stressors in your lives.</a:t>
          </a:r>
        </a:p>
      </dsp:txBody>
      <dsp:txXfrm>
        <a:off x="1695945" y="1991966"/>
        <a:ext cx="6569054" cy="1498413"/>
      </dsp:txXfrm>
    </dsp:sp>
    <dsp:sp modelId="{36739F85-AA4A-4DE6-ABFC-C07DA2A18A4C}">
      <dsp:nvSpPr>
        <dsp:cNvPr id="0" name=""/>
        <dsp:cNvSpPr/>
      </dsp:nvSpPr>
      <dsp:spPr>
        <a:xfrm>
          <a:off x="8311618" y="1251213"/>
          <a:ext cx="1034571" cy="1034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544396" y="1251213"/>
        <a:ext cx="569015" cy="778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D9A6F-6928-4450-AF1E-BF81AB81719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FE063-849F-4EB3-8C1B-B89EEC03D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7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FE063-849F-4EB3-8C1B-B89EEC03DB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64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FE063-849F-4EB3-8C1B-B89EEC03DB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16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FE063-849F-4EB3-8C1B-B89EEC03DB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47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STress</a:t>
            </a:r>
            <a:r>
              <a:rPr lang="en-US" dirty="0"/>
              <a:t> and anxiety are there because it activates the flight, fight or freeze response. How are we going to handle the different stressors that are presented to us. We just discussed </a:t>
            </a:r>
            <a:r>
              <a:rPr lang="en-US" dirty="0" err="1"/>
              <a:t>gpa</a:t>
            </a:r>
            <a:r>
              <a:rPr lang="en-US" dirty="0"/>
              <a:t>  and why its important. Some of you may now be feeling stressed or anxious about what we just discussed related to your </a:t>
            </a:r>
            <a:r>
              <a:rPr lang="en-US" dirty="0" err="1"/>
              <a:t>gpa</a:t>
            </a:r>
            <a:r>
              <a:rPr lang="en-US" dirty="0"/>
              <a:t>. The good news is this feeling of anxious or stressed is appropriate because it means you care.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FE063-849F-4EB3-8C1B-B89EEC03DB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01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Breathe in 3 hold 4 and blow out 5.  Give sports situation in practicing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FE063-849F-4EB3-8C1B-B89EEC03DB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23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FE063-849F-4EB3-8C1B-B89EEC03DBD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31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judgement, but try turning on the tracking your phone use to see how much of your time is spent on your 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FE063-849F-4EB3-8C1B-B89EEC03DBD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4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317E2-5FCD-4800-A6DD-C9357055D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4DE3B-8645-40D2-A4BF-FF090BABD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44FAD-97E0-4D9E-B5BF-90E0119A4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C949-7571-4272-9160-4B0E13E19D1C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025FF-2DB5-4066-B306-DDD32E50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FF91B-8277-4F66-B75B-B3E12B0EA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2B0E-48A4-4ACA-81C2-7CC3F997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5498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CF914-FD56-4EFC-9B74-19AB41DDA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1D31C6-43B7-4F08-A28B-C4343C3EA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D35DF-0D25-406B-9CE3-B58A3D731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C949-7571-4272-9160-4B0E13E19D1C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8238C-AF15-49F3-B546-88088C3C9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BA0A6-8D2C-43C3-9587-B4B6BE091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2B0E-48A4-4ACA-81C2-7CC3F997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163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F3D575-4D3D-4242-BE57-8780646B7A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92516E-A5FC-42E3-B535-95A7204F2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195FC-D908-433F-AB34-5FFEF86DB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C949-7571-4272-9160-4B0E13E19D1C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AE195-0F03-4CBF-8521-8C369AAD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AEA83-807C-4D57-B194-935615D5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2B0E-48A4-4ACA-81C2-7CC3F997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9891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DBE89-419B-4C03-8CBA-D9B9AD2A4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2CDF8-DC01-46C9-AFBD-38C0EA962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89BF4-C0B6-45F0-AA4B-9E2C3335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56B-4984-4350-926B-58675F95B703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1E27C-CD38-4C0E-85F0-08F21D7B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6DC4E-1550-42A1-9783-F7EA372CE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3533-4454-4557-A950-0F46E1908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2553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12F2F-BA17-4BCC-9910-BB2B6214E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7674F-3FAC-4902-AD0C-1C451BF18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091CD-E66B-42B2-8B6E-8FB5CEADA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56B-4984-4350-926B-58675F95B703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75F6D-3466-4D14-8FBD-E7D7098A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E70DB-D552-4CA6-8A1D-32FA11FC2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3533-4454-4557-A950-0F46E1908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6874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3D1EE-DBD9-4C7B-A90A-B8A782920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95A58-C030-47CC-A8A9-FE50FA195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35DC-BAAD-4963-A647-A1296A045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56B-4984-4350-926B-58675F95B703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59085-9165-44F1-BB60-4FDBCB11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3A753-D189-4C00-82DC-AD6B008D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3533-4454-4557-A950-0F46E1908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8508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684C9-32CF-43DA-BB8E-4BD455111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E6628-F027-46A7-AA9C-7B0F1236D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1D47F-54E0-4575-B703-13FC38113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190FB-81EF-4014-A66C-85C85789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56B-4984-4350-926B-58675F95B703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C32FE-6DF9-45BA-B502-84834974A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7BFA8-B21F-4FAE-9818-92B5A2C07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3533-4454-4557-A950-0F46E1908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6555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FDB9B-C264-4C47-A23E-6A33CA5FC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84F8A-4235-4AE1-B184-55B91E810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4253B-C018-4EE5-93EF-C5811E114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7072C5-A7CF-4564-90B0-C09BF7D14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74FDE0-92AC-45D2-ABA1-5C99A7904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29569B-C7A4-4C9B-8B82-4E24EF2DC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56B-4984-4350-926B-58675F95B703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4CCB7B-537B-44C7-96F5-E2BB1A13B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8C7CD-A422-4B5A-94A6-BF5EA4AF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3533-4454-4557-A950-0F46E1908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1385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23FF1-C009-48A3-A275-AB4797329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B98AFB-F376-410F-87F6-C4A8397DC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56B-4984-4350-926B-58675F95B703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29B313-B105-4922-9697-67378876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E659E-40FD-4698-846C-89912520F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3533-4454-4557-A950-0F46E1908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17663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BB46DD-9FD1-4F76-B7B6-A7D46D41E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56B-4984-4350-926B-58675F95B703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9A9D94-4D35-4C7B-88FD-EA15179E0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41066-FD14-4ACB-A063-588B2413A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3533-4454-4557-A950-0F46E1908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0730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92FD4-D4E6-4595-8144-1DD997D08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D25FB-F92C-45FC-8AA0-6DA0AD5E1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9B3D5-7A8A-4F1C-8D5F-CF30DCA3D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FCAD6-A48B-4E71-BB5F-DEEEFBF7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56B-4984-4350-926B-58675F95B703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9DDD3-E619-4A14-A8F8-54DB71582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EFF98-1D73-480F-9029-EBFF9524A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3533-4454-4557-A950-0F46E1908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0715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4923F-3D9B-4DA2-A2F0-A36AE3397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658D4-3A94-4B1B-A84E-7CFF7B72A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EA9F1-105B-4054-A9CC-4B532C08E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C949-7571-4272-9160-4B0E13E19D1C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97B80-3B18-4FDE-9DC0-0778A81E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E45D-AAD1-45D1-826F-CCF1EF57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2B0E-48A4-4ACA-81C2-7CC3F997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74312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ACAFD-321C-4531-9504-E19B8CAD6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2CEF6E-9100-4EC7-B116-6D06D22F7B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643FD-4CA3-43B5-AA3C-88FBD1541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3A515-D60E-47A8-BDA5-A4909168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56B-4984-4350-926B-58675F95B703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E7DA8-2F86-42C8-AE1A-5E5D59A6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2821E-5353-4F6D-9C1C-D46114A59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3533-4454-4557-A950-0F46E1908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3232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8B545-30D2-40B7-AE66-23340FB10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007E8D-0062-41CC-AEB1-461E7CBEA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0032B-2DD4-47A2-A47E-8F0352025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56B-4984-4350-926B-58675F95B703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90F35-3895-410F-938F-3FBA6CEF0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DB4AB-C1FF-47BC-866F-033422CCD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3533-4454-4557-A950-0F46E1908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1729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ED8BDD-674F-4C59-9AF9-7577E1D49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40F149-ECDD-4E55-90E8-07975A492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A4880-B99A-4F44-8F1A-0EAD1DFCB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56B-4984-4350-926B-58675F95B703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75AB4-DA6D-47E7-82E1-655469FD9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AABB9-C5AD-4BA9-A916-67B53293D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3533-4454-4557-A950-0F46E1908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4210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94EBD-8784-461B-9B67-32BEED2B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2D0FA-1154-45F2-8A7F-4C49547A0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FD8E3-A5EA-4269-977F-031DAB16E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C949-7571-4272-9160-4B0E13E19D1C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968D1-4EDE-4476-BCC0-42E6A48A2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E6C3A-F748-4570-B8EF-8B04B6C5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2B0E-48A4-4ACA-81C2-7CC3F997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5656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80D5C-1BEE-46A9-A9CD-EB54400A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410E9-4807-45D5-999D-298932409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DAB7E-E4AE-41A0-86AA-F9CAFA72E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A2C5E-8519-4832-A003-4982A5FF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C949-7571-4272-9160-4B0E13E19D1C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AE5527-2EED-474F-9EDB-DC412F57C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A39C3-4C60-43D0-9B5F-5F905166A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2B0E-48A4-4ACA-81C2-7CC3F997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931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252CC-1ADB-4B21-BB44-85F81C1A8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C765F-7B4C-4DD2-96DD-F3B141552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E7702-B7B4-489C-9154-3C233ACD1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566FE7-0A1F-4390-956E-4ACA51990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4259F6-7A08-444A-9585-064BD461F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4C8937-03BD-43F2-9824-B9A955C12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C949-7571-4272-9160-4B0E13E19D1C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BF820D-B38C-44B4-A5F9-A292BC0A7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A75E77-FAF6-48F8-935A-3E1BAD15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2B0E-48A4-4ACA-81C2-7CC3F997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8239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4F921-742B-47D4-BAF5-2E78652F1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BEE7B-EE09-4408-9378-46D93BA0B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C949-7571-4272-9160-4B0E13E19D1C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635F3-45B6-4D0F-9873-1A2524BF0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EC4ACE-D286-4495-A03A-6371970B4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2B0E-48A4-4ACA-81C2-7CC3F997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7381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505EDA-F8CC-4CBE-A123-3A37C5DF2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C949-7571-4272-9160-4B0E13E19D1C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86A40F-BF6C-49AD-88C1-58785EB67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C1336-3240-4FC2-B418-36130648A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2B0E-48A4-4ACA-81C2-7CC3F997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182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46ADC-2179-4731-A32D-28D9CFC4D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44CC9-87EE-45C0-A08D-D4D0E9BEA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2AEEA2-9F1C-444C-8B58-A188325EA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4B636-018F-488F-A275-1D01ED8D4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C949-7571-4272-9160-4B0E13E19D1C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F20E6-F173-4399-92A8-07CEDA1A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8F68B-D57A-42AB-A116-2ECC92C5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2B0E-48A4-4ACA-81C2-7CC3F997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8475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5D8A2-65C1-4D81-A383-10AB58619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4AF75E-F5FD-4309-9C15-808A835D9E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E9402-5978-438E-B823-4386FA552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34571-6EBA-4F00-961A-0632F7F49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C949-7571-4272-9160-4B0E13E19D1C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60E23-4C61-472B-936E-800C256A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0A70F-ABC0-4E07-AD30-CD3DD020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2B0E-48A4-4ACA-81C2-7CC3F997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2816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53456">
              <a:srgbClr val="BFBCC9"/>
            </a:gs>
            <a:gs pos="62086">
              <a:srgbClr val="B7BED4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6C7B27-838E-4176-8AE8-4F0BB181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CAE81-9173-4E72-A388-C2F336321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3FF31-32B6-4804-A038-72D659740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EC949-7571-4272-9160-4B0E13E19D1C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F9B15-0E5A-402A-BB66-D3E8A4A30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14E5C-7928-4644-B4F2-DF08A4AC6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02B0E-48A4-4ACA-81C2-7CC3F997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8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53456">
              <a:srgbClr val="BFBCC9"/>
            </a:gs>
            <a:gs pos="62086">
              <a:srgbClr val="B7BED4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009FF3-1C0F-493B-94CE-0BD82342E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EF3A9-3A08-4CE0-AF88-FA1766B85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25FD5-15E9-45CA-A23A-7B9A93B1D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7256B-4984-4350-926B-58675F95B703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B89DD-7C16-465B-A15F-533B36CA5F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E24EC-7F94-40E8-BB09-7D581D7C0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43533-4454-4557-A950-0F46E1908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0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tchs.stjohns.k12.fl.us/" TargetMode="External"/><Relationship Id="rId2" Type="http://schemas.openxmlformats.org/officeDocument/2006/relationships/hyperlink" Target="https://www-tchs.stjohns.k12.fl.us/guidance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C1BD014-5623-4064-BAFE-A5AAAFB3C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35096" y="657544"/>
            <a:ext cx="4843727" cy="5534144"/>
            <a:chOff x="1674895" y="1345036"/>
            <a:chExt cx="5428610" cy="421093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27BC42E-B225-42FA-9AB5-F860C44BB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ECF5D0B-A89A-4902-8D22-AFB1D55AC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871DA93-90AF-40F3-A1A1-04E166972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8435" y="401247"/>
            <a:ext cx="4860256" cy="566987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592FC-63E4-4442-B6F1-26572D79F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2297" y="786880"/>
            <a:ext cx="4203323" cy="3596201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Welcome to 9</a:t>
            </a:r>
            <a:r>
              <a:rPr lang="en-US" sz="5400" b="1" baseline="30000">
                <a:solidFill>
                  <a:schemeClr val="bg1"/>
                </a:solidFill>
              </a:rPr>
              <a:t>th</a:t>
            </a:r>
            <a:r>
              <a:rPr lang="en-US" sz="5400" b="1">
                <a:solidFill>
                  <a:schemeClr val="bg1"/>
                </a:solidFill>
              </a:rPr>
              <a:t> Grade!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947C0F-37CD-4EA4-A36C-7B0E0A2AA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2297" y="4475155"/>
            <a:ext cx="4203323" cy="1143291"/>
          </a:xfrm>
        </p:spPr>
        <p:txBody>
          <a:bodyPr>
            <a:norm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Tocoi School Counseling Team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A431F8-6B51-4388-9068-98BE9C5929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4" r="-1" b="11164"/>
          <a:stretch/>
        </p:blipFill>
        <p:spPr>
          <a:xfrm>
            <a:off x="1291634" y="1148747"/>
            <a:ext cx="4793260" cy="4227387"/>
          </a:xfrm>
          <a:prstGeom prst="rect">
            <a:avLst/>
          </a:prstGeom>
          <a:ln w="28575">
            <a:noFill/>
          </a:ln>
        </p:spPr>
      </p:pic>
      <p:sp>
        <p:nvSpPr>
          <p:cNvPr id="38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0" name="Graphic 212">
            <a:extLst>
              <a:ext uri="{FF2B5EF4-FFF2-40B4-BE49-F238E27FC236}">
                <a16:creationId xmlns:a16="http://schemas.microsoft.com/office/drawing/2014/main" id="{70616F44-B954-409D-87BC-C69465EDE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00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76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D981608-D865-4AD7-AC34-A2398EA1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0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59160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4855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6AF10E7-5742-4DA4-87E7-701ABABFCA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" r="-1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B49DA8-C89B-4A3B-81A2-BF78D9C45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n-US" sz="3700" b="1" dirty="0"/>
              <a:t>What you need to know about GPA</a:t>
            </a:r>
            <a:endParaRPr lang="en-US" sz="370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7FAD1FA-A18D-4A6D-BCE0-19963B781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614507"/>
            <a:ext cx="4659756" cy="364455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1700" u="sng" dirty="0"/>
              <a:t>GPA’s update after every semester:</a:t>
            </a:r>
          </a:p>
          <a:p>
            <a:pPr marL="0" indent="0">
              <a:buNone/>
            </a:pPr>
            <a:endParaRPr lang="en-US" sz="1700" u="sng" dirty="0"/>
          </a:p>
          <a:p>
            <a:r>
              <a:rPr lang="en-US" sz="1700" dirty="0"/>
              <a:t>In January, after semester 1 grades post</a:t>
            </a:r>
          </a:p>
          <a:p>
            <a:r>
              <a:rPr lang="en-US" sz="1700" dirty="0"/>
              <a:t>In the summer, after semester 2 grades post</a:t>
            </a:r>
          </a:p>
          <a:p>
            <a:r>
              <a:rPr lang="en-US" sz="1700" dirty="0"/>
              <a:t>AP, Dual Enrollment, and honors counts towards your weighted GPA</a:t>
            </a:r>
          </a:p>
          <a:p>
            <a:r>
              <a:rPr lang="en-US" sz="1700" dirty="0"/>
              <a:t>Standard classes are on a 4.0 scale, honors classes are on a 4.5, and Dual Enrollment &amp; AP courses are on a 5.0 scale</a:t>
            </a:r>
          </a:p>
          <a:p>
            <a:r>
              <a:rPr lang="en-US" sz="1700" dirty="0"/>
              <a:t>Only unweighted GPA counts towards graduation and qualifications for Dual Enrollment</a:t>
            </a:r>
          </a:p>
        </p:txBody>
      </p:sp>
    </p:spTree>
    <p:extLst>
      <p:ext uri="{BB962C8B-B14F-4D97-AF65-F5344CB8AC3E}">
        <p14:creationId xmlns:p14="http://schemas.microsoft.com/office/powerpoint/2010/main" val="719066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E51CEA-B8B5-4FDB-90F5-3CEDA9206A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7704" b="4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84C1AA4-AC87-4729-B93F-046898531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Calculating Unweighted GPA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83028E-83C7-4681-8B5E-83F37BBA9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289" y="1562658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dirty="0"/>
              <a:t>Sample Freshman Schedule:</a:t>
            </a:r>
          </a:p>
        </p:txBody>
      </p:sp>
      <p:pic>
        <p:nvPicPr>
          <p:cNvPr id="10" name="Content Placeholder 9" descr="Table&#10;&#10;Description automatically generated">
            <a:extLst>
              <a:ext uri="{FF2B5EF4-FFF2-40B4-BE49-F238E27FC236}">
                <a16:creationId xmlns:a16="http://schemas.microsoft.com/office/drawing/2014/main" id="{16EA40FA-90CF-40F5-8A43-79ADCD9738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89" y="2651534"/>
            <a:ext cx="5157787" cy="357316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CDE37-7E5E-4CEE-8428-B58108451C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1944" y="1562658"/>
            <a:ext cx="5183188" cy="823912"/>
          </a:xfrm>
        </p:spPr>
        <p:txBody>
          <a:bodyPr>
            <a:normAutofit/>
          </a:bodyPr>
          <a:lstStyle/>
          <a:p>
            <a:r>
              <a:rPr lang="en-US" sz="3200" dirty="0"/>
              <a:t>Breakdown of Points:</a:t>
            </a:r>
          </a:p>
        </p:txBody>
      </p:sp>
      <p:graphicFrame>
        <p:nvGraphicFramePr>
          <p:cNvPr id="12" name="Content Placeholder 7">
            <a:extLst>
              <a:ext uri="{FF2B5EF4-FFF2-40B4-BE49-F238E27FC236}">
                <a16:creationId xmlns:a16="http://schemas.microsoft.com/office/drawing/2014/main" id="{207675B7-846E-4DDF-CBE6-AF75F9738C4F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35912454"/>
              </p:ext>
            </p:extLst>
          </p:nvPr>
        </p:nvGraphicFramePr>
        <p:xfrm>
          <a:off x="6251944" y="2466981"/>
          <a:ext cx="5345527" cy="4191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493FE4B-081D-4503-A42C-00055292E7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03200" y="199672"/>
            <a:ext cx="1129312" cy="128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4891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1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4482E2-F14B-47DF-B691-457E3CA09E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4" r="7915"/>
          <a:stretch/>
        </p:blipFill>
        <p:spPr>
          <a:xfrm>
            <a:off x="6864106" y="0"/>
            <a:ext cx="4846882" cy="6856413"/>
          </a:xfrm>
          <a:custGeom>
            <a:avLst/>
            <a:gdLst/>
            <a:ahLst/>
            <a:cxnLst/>
            <a:rect l="l" t="t" r="r" b="b"/>
            <a:pathLst>
              <a:path w="5110407" h="6856413">
                <a:moveTo>
                  <a:pt x="121782" y="0"/>
                </a:moveTo>
                <a:lnTo>
                  <a:pt x="4731440" y="0"/>
                </a:lnTo>
                <a:lnTo>
                  <a:pt x="4775629" y="179775"/>
                </a:lnTo>
                <a:cubicBezTo>
                  <a:pt x="5052916" y="1415453"/>
                  <a:pt x="5165791" y="2739148"/>
                  <a:pt x="5084710" y="4108260"/>
                </a:cubicBezTo>
                <a:cubicBezTo>
                  <a:pt x="5038379" y="4890611"/>
                  <a:pt x="4930907" y="5650759"/>
                  <a:pt x="4768709" y="6381464"/>
                </a:cubicBezTo>
                <a:lnTo>
                  <a:pt x="4653290" y="6856413"/>
                </a:lnTo>
                <a:lnTo>
                  <a:pt x="0" y="6856413"/>
                </a:lnTo>
                <a:lnTo>
                  <a:pt x="21062" y="6803488"/>
                </a:lnTo>
                <a:cubicBezTo>
                  <a:pt x="355644" y="5917239"/>
                  <a:pt x="573134" y="4914171"/>
                  <a:pt x="636462" y="3844830"/>
                </a:cubicBezTo>
                <a:cubicBezTo>
                  <a:pt x="713862" y="2537857"/>
                  <a:pt x="550895" y="1302013"/>
                  <a:pt x="203879" y="236924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6F4669-2DC8-4DC0-B338-DB269866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1" y="485775"/>
            <a:ext cx="4846881" cy="5719762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WHAT ARE COLLEGES LOOKING FOR?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Well rounded students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GPA (grade point average)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Test scores (ACT and SAT)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Community service hours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Rigorous courses taken (Dual Enrollment, AP, Honors)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Extra-curricular and leadership activities – Quality, not Quantity</a:t>
            </a:r>
          </a:p>
        </p:txBody>
      </p:sp>
    </p:spTree>
    <p:extLst>
      <p:ext uri="{BB962C8B-B14F-4D97-AF65-F5344CB8AC3E}">
        <p14:creationId xmlns:p14="http://schemas.microsoft.com/office/powerpoint/2010/main" val="3221275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95400" y="669925"/>
            <a:ext cx="4800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To Guide for a....</a:t>
            </a:r>
          </a:p>
        </p:txBody>
      </p:sp>
      <p:cxnSp>
        <p:nvCxnSpPr>
          <p:cNvPr id="16" name="Straight Connector 1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2"/>
          <p:cNvSpPr txBox="1"/>
          <p:nvPr/>
        </p:nvSpPr>
        <p:spPr>
          <a:xfrm>
            <a:off x="537887" y="2288833"/>
            <a:ext cx="6275288" cy="3711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Lucida Handwriting" panose="03010101010101010101" pitchFamily="66" charset="0"/>
              </a:rPr>
              <a:t>Successful 9th grade year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7629727" y="1147862"/>
            <a:ext cx="4562263" cy="4562263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6350000"/>
                  </a:moveTo>
                  <a:lnTo>
                    <a:pt x="6350000" y="6350000"/>
                  </a:lnTo>
                  <a:lnTo>
                    <a:pt x="6350000" y="0"/>
                  </a:lnTo>
                  <a:cubicBezTo>
                    <a:pt x="2843530" y="0"/>
                    <a:pt x="0" y="2843530"/>
                    <a:pt x="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856" r="-30476"/>
              </a:stretch>
            </a:blipFill>
          </p:spPr>
        </p:sp>
      </p:grp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E51CEA-B8B5-4FDB-90F5-3CEDA9206A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81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84C1AA4-AC87-4729-B93F-04689853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3" y="365125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ts val="7280"/>
              </a:lnSpc>
            </a:pPr>
            <a:r>
              <a:rPr lang="en-US" sz="4400" dirty="0">
                <a:solidFill>
                  <a:schemeClr val="bg1"/>
                </a:solidFill>
                <a:latin typeface="Open Sans Bold"/>
              </a:rPr>
              <a:t>9th Grade Checklist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4E1A5A-8609-4ABA-9F44-12C8664F8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44" y="2438400"/>
            <a:ext cx="5114221" cy="37385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Get Organized</a:t>
            </a:r>
          </a:p>
          <a:p>
            <a:r>
              <a:rPr lang="en-US" sz="3200" dirty="0">
                <a:solidFill>
                  <a:srgbClr val="FFFFFF"/>
                </a:solidFill>
              </a:rPr>
              <a:t>Seek Assistance</a:t>
            </a:r>
          </a:p>
          <a:p>
            <a:r>
              <a:rPr lang="en-US" sz="3200" dirty="0">
                <a:solidFill>
                  <a:srgbClr val="FFFFFF"/>
                </a:solidFill>
              </a:rPr>
              <a:t>Get Involved</a:t>
            </a:r>
          </a:p>
          <a:p>
            <a:r>
              <a:rPr lang="en-US" sz="3200" dirty="0">
                <a:solidFill>
                  <a:srgbClr val="FFFFFF"/>
                </a:solidFill>
              </a:rPr>
              <a:t>Set Goals</a:t>
            </a:r>
          </a:p>
          <a:p>
            <a:r>
              <a:rPr lang="en-US" sz="3200" dirty="0">
                <a:solidFill>
                  <a:srgbClr val="FFFFFF"/>
                </a:solidFill>
              </a:rPr>
              <a:t>Be an Advocate</a:t>
            </a:r>
          </a:p>
          <a:p>
            <a:r>
              <a:rPr lang="en-US" sz="3200" dirty="0">
                <a:solidFill>
                  <a:srgbClr val="FFFFFF"/>
                </a:solidFill>
              </a:rPr>
              <a:t>Begin Community Service</a:t>
            </a:r>
          </a:p>
          <a:p>
            <a:endParaRPr lang="en-US" sz="1700" dirty="0">
              <a:solidFill>
                <a:srgbClr val="FFFFFF"/>
              </a:solidFill>
            </a:endParaRPr>
          </a:p>
        </p:txBody>
      </p:sp>
      <p:pic>
        <p:nvPicPr>
          <p:cNvPr id="2" name="Picture 1" descr="A logo of a bull&#10;&#10;Description automatically generated with low confidence">
            <a:extLst>
              <a:ext uri="{FF2B5EF4-FFF2-40B4-BE49-F238E27FC236}">
                <a16:creationId xmlns:a16="http://schemas.microsoft.com/office/drawing/2014/main" id="{E099F7FD-3BA8-F682-D8C2-6190524229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7" b="9378"/>
          <a:stretch/>
        </p:blipFill>
        <p:spPr bwMode="auto">
          <a:xfrm>
            <a:off x="6101338" y="1415143"/>
            <a:ext cx="5283866" cy="4810467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317763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E51CEA-B8B5-4FDB-90F5-3CEDA9206A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81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84C1AA4-AC87-4729-B93F-04689853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3" y="365125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ts val="7280"/>
              </a:lnSpc>
            </a:pPr>
            <a:r>
              <a:rPr lang="en-US" sz="4400" dirty="0">
                <a:solidFill>
                  <a:schemeClr val="bg1"/>
                </a:solidFill>
                <a:latin typeface="Open Sans Bold"/>
              </a:rPr>
              <a:t>9th Grade Checklist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4E1A5A-8609-4ABA-9F44-12C8664F8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44" y="1690688"/>
            <a:ext cx="5490537" cy="4486274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7338"/>
                </a:solidFill>
                <a:effectLst/>
                <a:uLnTx/>
                <a:uFillTx/>
                <a:latin typeface="Muli Bold"/>
                <a:ea typeface="+mn-ea"/>
                <a:cs typeface="+mn-cs"/>
              </a:rPr>
              <a:t>Get Organized</a:t>
            </a:r>
          </a:p>
          <a:p>
            <a:pPr marL="0" marR="0" lvl="0" indent="0" algn="l" defTabSz="914400" rtl="0" eaLnBrk="1" fontAlgn="auto" latinLnBrk="0" hangingPunct="1">
              <a:lnSpc>
                <a:spcPts val="2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li Regular"/>
                <a:ea typeface="+mn-ea"/>
                <a:cs typeface="+mn-cs"/>
              </a:rPr>
              <a:t>Create a system to help you stay organized with school assignments, summative dates, formatives, etc. </a:t>
            </a:r>
          </a:p>
          <a:p>
            <a:pPr marL="0" marR="0" lvl="0" indent="0" algn="l" defTabSz="914400" rtl="0" eaLnBrk="1" fontAlgn="auto" latinLnBrk="0" hangingPunct="1">
              <a:lnSpc>
                <a:spcPts val="39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7338"/>
                </a:solidFill>
                <a:effectLst/>
                <a:uLnTx/>
                <a:uFillTx/>
                <a:latin typeface="Muli Bold"/>
                <a:ea typeface="+mn-ea"/>
                <a:cs typeface="+mn-cs"/>
              </a:rPr>
              <a:t>Get Involved</a:t>
            </a:r>
          </a:p>
          <a:p>
            <a:pPr marL="0" marR="0" lvl="0" indent="0" algn="l" defTabSz="914400" rtl="0" eaLnBrk="1" fontAlgn="auto" latinLnBrk="0" hangingPunct="1">
              <a:lnSpc>
                <a:spcPts val="2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li Regular"/>
                <a:ea typeface="+mn-ea"/>
                <a:cs typeface="+mn-cs"/>
              </a:rPr>
              <a:t>Look to get involved with our school community. This is a great way to begin your resume. Look for virtual community service opportunities as well. </a:t>
            </a:r>
          </a:p>
          <a:p>
            <a:pPr marL="0" marR="0" lvl="0" indent="0" algn="l" defTabSz="914400" rtl="0" eaLnBrk="1" fontAlgn="auto" latinLnBrk="0" hangingPunct="1">
              <a:lnSpc>
                <a:spcPts val="39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7338"/>
                </a:solidFill>
                <a:effectLst/>
                <a:uLnTx/>
                <a:uFillTx/>
                <a:latin typeface="Muli Bold"/>
                <a:ea typeface="+mn-ea"/>
                <a:cs typeface="+mn-cs"/>
              </a:rPr>
              <a:t>Community Service</a:t>
            </a:r>
          </a:p>
          <a:p>
            <a:pPr marL="0" marR="0" lvl="0" indent="0" algn="l" defTabSz="914400" rtl="0" eaLnBrk="1" fontAlgn="auto" latinLnBrk="0" hangingPunct="1">
              <a:lnSpc>
                <a:spcPts val="2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li Regular"/>
                <a:ea typeface="+mn-ea"/>
                <a:cs typeface="+mn-cs"/>
              </a:rPr>
              <a:t>Get involved with a non or not-for-profit company to earn service hours. There is no such thing as too many!</a:t>
            </a:r>
            <a:endParaRPr lang="en-US" sz="1700" dirty="0">
              <a:solidFill>
                <a:srgbClr val="FFFFFF"/>
              </a:solidFill>
            </a:endParaRPr>
          </a:p>
        </p:txBody>
      </p:sp>
      <p:pic>
        <p:nvPicPr>
          <p:cNvPr id="2" name="Picture 1" descr="A logo of a bull&#10;&#10;Description automatically generated with low confidence">
            <a:extLst>
              <a:ext uri="{FF2B5EF4-FFF2-40B4-BE49-F238E27FC236}">
                <a16:creationId xmlns:a16="http://schemas.microsoft.com/office/drawing/2014/main" id="{E099F7FD-3BA8-F682-D8C2-6190524229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7" b="9378"/>
          <a:stretch/>
        </p:blipFill>
        <p:spPr bwMode="auto">
          <a:xfrm>
            <a:off x="9010436" y="89777"/>
            <a:ext cx="3042588" cy="276999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2D3B29-D545-214F-EC7A-7CEC3A5DF3E0}"/>
              </a:ext>
            </a:extLst>
          </p:cNvPr>
          <p:cNvSpPr txBox="1"/>
          <p:nvPr/>
        </p:nvSpPr>
        <p:spPr>
          <a:xfrm>
            <a:off x="6832315" y="2054831"/>
            <a:ext cx="53566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36"/>
              </a:lnSpc>
            </a:pPr>
            <a:endParaRPr lang="en-US" sz="3200" dirty="0">
              <a:solidFill>
                <a:srgbClr val="FF7338"/>
              </a:solidFill>
              <a:latin typeface="Muli Bold"/>
            </a:endParaRPr>
          </a:p>
          <a:p>
            <a:pPr>
              <a:lnSpc>
                <a:spcPts val="3936"/>
              </a:lnSpc>
            </a:pPr>
            <a:endParaRPr lang="en-US" sz="3200" dirty="0">
              <a:solidFill>
                <a:srgbClr val="FF7338"/>
              </a:solidFill>
              <a:latin typeface="Muli Bold"/>
            </a:endParaRPr>
          </a:p>
          <a:p>
            <a:pPr>
              <a:lnSpc>
                <a:spcPts val="3936"/>
              </a:lnSpc>
            </a:pPr>
            <a:r>
              <a:rPr lang="en-US" sz="3200" dirty="0">
                <a:solidFill>
                  <a:srgbClr val="FF7338"/>
                </a:solidFill>
                <a:latin typeface="Muli Bold"/>
              </a:rPr>
              <a:t>Seek Assistance</a:t>
            </a:r>
          </a:p>
          <a:p>
            <a:pPr>
              <a:lnSpc>
                <a:spcPts val="2430"/>
              </a:lnSpc>
            </a:pPr>
            <a:r>
              <a:rPr lang="en-US" sz="1800" dirty="0">
                <a:solidFill>
                  <a:schemeClr val="bg1"/>
                </a:solidFill>
                <a:latin typeface="Muli Regular"/>
              </a:rPr>
              <a:t>Get help if necessary. Take advantage of tutoring opportunities offered through National Honor Society, teachers, and </a:t>
            </a:r>
            <a:r>
              <a:rPr lang="en-US" dirty="0">
                <a:solidFill>
                  <a:schemeClr val="bg1"/>
                </a:solidFill>
                <a:latin typeface="Muli Regular"/>
              </a:rPr>
              <a:t>Toro Time</a:t>
            </a:r>
            <a:endParaRPr lang="en-US" sz="1800" dirty="0">
              <a:solidFill>
                <a:schemeClr val="bg1"/>
              </a:solidFill>
              <a:latin typeface="Muli Regular"/>
            </a:endParaRPr>
          </a:p>
          <a:p>
            <a:pPr>
              <a:lnSpc>
                <a:spcPts val="2430"/>
              </a:lnSpc>
            </a:pPr>
            <a:endParaRPr lang="en-US" dirty="0">
              <a:solidFill>
                <a:schemeClr val="bg1"/>
              </a:solidFill>
              <a:latin typeface="Muli Regular"/>
            </a:endParaRPr>
          </a:p>
          <a:p>
            <a:pPr>
              <a:lnSpc>
                <a:spcPts val="3936"/>
              </a:lnSpc>
            </a:pPr>
            <a:r>
              <a:rPr lang="en-US" sz="3200" dirty="0">
                <a:solidFill>
                  <a:srgbClr val="FF7338"/>
                </a:solidFill>
                <a:latin typeface="Muli Bold"/>
              </a:rPr>
              <a:t>Communication is key</a:t>
            </a:r>
          </a:p>
          <a:p>
            <a:pPr>
              <a:lnSpc>
                <a:spcPts val="2430"/>
              </a:lnSpc>
            </a:pPr>
            <a:r>
              <a:rPr lang="en-US" sz="1800" dirty="0">
                <a:solidFill>
                  <a:schemeClr val="bg1"/>
                </a:solidFill>
                <a:latin typeface="Muli Regular"/>
              </a:rPr>
              <a:t>YOU are your BEST advocate! Communicate with your teachers - face to face or through email, ask questions in class, or attend </a:t>
            </a:r>
            <a:r>
              <a:rPr lang="en-US" dirty="0">
                <a:solidFill>
                  <a:schemeClr val="bg1"/>
                </a:solidFill>
                <a:latin typeface="Muli Regular"/>
              </a:rPr>
              <a:t>Toro Time</a:t>
            </a:r>
            <a:r>
              <a:rPr lang="en-US" sz="1800" dirty="0">
                <a:solidFill>
                  <a:schemeClr val="bg1"/>
                </a:solidFill>
                <a:latin typeface="Muli Regular"/>
              </a:rPr>
              <a:t> sessions.</a:t>
            </a:r>
          </a:p>
          <a:p>
            <a:pPr>
              <a:lnSpc>
                <a:spcPts val="2430"/>
              </a:lnSpc>
            </a:pPr>
            <a:endParaRPr lang="en-US" sz="1800" dirty="0">
              <a:solidFill>
                <a:schemeClr val="bg1"/>
              </a:solidFill>
              <a:latin typeface="Muli Regula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328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24">
            <a:extLst>
              <a:ext uri="{FF2B5EF4-FFF2-40B4-BE49-F238E27FC236}">
                <a16:creationId xmlns:a16="http://schemas.microsoft.com/office/drawing/2014/main" id="{31293F9B-599E-4871-A414-757225FA3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26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175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4C1AA4-AC87-4729-B93F-04689853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739"/>
            <a:ext cx="10515600" cy="112494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School Counselors are Here to Help</a:t>
            </a:r>
          </a:p>
        </p:txBody>
      </p:sp>
      <p:grpSp>
        <p:nvGrpSpPr>
          <p:cNvPr id="49" name="Graphic 190">
            <a:extLst>
              <a:ext uri="{FF2B5EF4-FFF2-40B4-BE49-F238E27FC236}">
                <a16:creationId xmlns:a16="http://schemas.microsoft.com/office/drawing/2014/main" id="{53883AA7-7F86-41F8-A1D8-06E9886E7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36528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C80ACB6-0FE0-4F10-998D-2E8D46375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0">
              <a:extLst>
                <a:ext uri="{FF2B5EF4-FFF2-40B4-BE49-F238E27FC236}">
                  <a16:creationId xmlns:a16="http://schemas.microsoft.com/office/drawing/2014/main" id="{1C2903D5-FF18-4A00-8E9F-9335FCF1E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32">
            <a:extLst>
              <a:ext uri="{FF2B5EF4-FFF2-40B4-BE49-F238E27FC236}">
                <a16:creationId xmlns:a16="http://schemas.microsoft.com/office/drawing/2014/main" id="{71A8B53C-ED2D-4081-AC0C-F87A9D4B3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10480" y="681042"/>
            <a:ext cx="1562428" cy="1493465"/>
            <a:chOff x="3121343" y="4864099"/>
            <a:chExt cx="2085971" cy="1993901"/>
          </a:xfrm>
          <a:solidFill>
            <a:schemeClr val="bg1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2C7D52B-9C2A-4BDB-89DC-A89BDB9F8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4B951A6-4FAF-4CBA-B55F-3AAD55758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C4DABFE-3395-46F4-95C0-CA58332AAF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82225D9-CC2C-4D45-B90F-5EC7DD265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C31B28-21ED-494B-BA30-31CD8F9CD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BD8A01F-C2B9-47B6-977F-15E31A8C1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562CCF-082E-4E33-BC25-3C2F3CB26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91A36DF-6DC9-4C5F-A16E-BC6DC8429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DEF31D0-A584-489A-B972-966367742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706B7B1-0776-4349-9782-39E4AD4ED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ECC02B0-321C-499C-AB67-2DE74D4DE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5B3F392-AC23-49B8-A36A-D93B0BD76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A72EA58-66EE-4BA2-923C-2B66CFC42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56531017-5B8B-4CE8-8523-F5D354D31F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330922"/>
              </p:ext>
            </p:extLst>
          </p:nvPr>
        </p:nvGraphicFramePr>
        <p:xfrm>
          <a:off x="567950" y="2639965"/>
          <a:ext cx="10995518" cy="3536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3953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Graphic 28" descr="Brain">
            <a:extLst>
              <a:ext uri="{FF2B5EF4-FFF2-40B4-BE49-F238E27FC236}">
                <a16:creationId xmlns:a16="http://schemas.microsoft.com/office/drawing/2014/main" id="{CF387F62-AA93-E5B4-7123-6CCD9AA91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0383" y="3104705"/>
            <a:ext cx="3217333" cy="321733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28" name="Rectangle 34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35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4C1AA4-AC87-4729-B93F-04689853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Anxiety &amp; Stress</a:t>
            </a:r>
          </a:p>
        </p:txBody>
      </p:sp>
      <p:grpSp>
        <p:nvGrpSpPr>
          <p:cNvPr id="54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69" name="Freeform: Shape 40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41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42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43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44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45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46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47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48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49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50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51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4E1A5A-8609-4ABA-9F44-12C8664F8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685805"/>
            <a:ext cx="4974771" cy="55340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■Managing stress and anxiety is an important tool for everyday life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■Anxiety can be the result of stressful situations and/or clinical disorders.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■Stress and anxiety can overlap but differ in the duration and intensity. 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■This resource is intended to provide tools to manage everyday anxiety and stress, as well as coping during stressful life events, such as COVID-19.</a:t>
            </a: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81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aphic 38">
            <a:extLst>
              <a:ext uri="{FF2B5EF4-FFF2-40B4-BE49-F238E27FC236}">
                <a16:creationId xmlns:a16="http://schemas.microsoft.com/office/drawing/2014/main" id="{5ECDEC52-15F3-49DD-BCBA-A0533E540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87475" y="341125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397E3-43A2-4524-8550-ADE3AE3AB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5F6E3BF-04CB-4B08-A2F8-180577714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478CD8A-FF59-40AD-8101-D685A2FEF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8555" y="1289904"/>
            <a:ext cx="5145145" cy="4483168"/>
            <a:chOff x="1674895" y="1345036"/>
            <a:chExt cx="5428610" cy="421093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5134B80-595D-48FB-B98E-C3A6E0944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9362DC-121F-433C-B156-4C6BA7180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B410157D-B333-4FC1-952E-FB1E4A1F8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699" y="1187311"/>
            <a:ext cx="5089552" cy="448337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4C1AA4-AC87-4729-B93F-04689853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457" y="1634064"/>
            <a:ext cx="3971831" cy="27713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General Stress vs. Anxiety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FE66D7D-ABDD-4F6B-A637-3A3A2ACE1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307" y="4580404"/>
            <a:ext cx="406409" cy="40640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D1AF5D9-E67F-4DB6-8615-293D22495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307" y="4580404"/>
            <a:ext cx="406409" cy="406409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4A6D3F-19E3-4BA3-9DD1-46FB54B1FB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49" r="2" b="2"/>
          <a:stretch/>
        </p:blipFill>
        <p:spPr>
          <a:xfrm>
            <a:off x="6363222" y="1191921"/>
            <a:ext cx="4917844" cy="447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1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1F77B6A-7F53-4B28-B73D-C8CC899AB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20288-5E57-475C-AA71-3050206BE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6578" y="685680"/>
            <a:ext cx="4203323" cy="35962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do you know when you’re stressed or anxious?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15629F-0D83-4A44-A125-CD50FC66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013" y="1361348"/>
            <a:ext cx="4833902" cy="4258176"/>
            <a:chOff x="1674895" y="1345036"/>
            <a:chExt cx="5428610" cy="421093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1A5080B-EAC4-4530-815C-DE8DACA09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4667345-04B5-4757-9CE0-969DC1DE5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6E412EF-CF39-4C25-85B0-DB30B1B0A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00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8DA6235-17F2-4C9E-88C6-C5D38D8D3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76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5DEF71-1741-4489-8E77-46FC5BAA6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9494" y="1220741"/>
            <a:ext cx="4833901" cy="4258176"/>
          </a:xfrm>
          <a:prstGeom prst="rect">
            <a:avLst/>
          </a:prstGeom>
          <a:solidFill>
            <a:schemeClr val="tx1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2347B6D-A7CC-48EB-861F-917D0D61E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9494" y="1220741"/>
            <a:ext cx="4833901" cy="425817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7A0A46D-CC9B-4E32-870A-7BC2DF940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7284" y="4357092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178722E-1BD0-427E-BAAE-4F206DAB5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7284" y="4357092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 descr="A group of yellow and orange smiley faces&#10;&#10;Description automatically generated">
            <a:extLst>
              <a:ext uri="{FF2B5EF4-FFF2-40B4-BE49-F238E27FC236}">
                <a16:creationId xmlns:a16="http://schemas.microsoft.com/office/drawing/2014/main" id="{4B2FE576-B88F-4C76-8B72-63490E896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52" b="1112"/>
          <a:stretch/>
        </p:blipFill>
        <p:spPr>
          <a:xfrm>
            <a:off x="1508013" y="1379084"/>
            <a:ext cx="4587987" cy="3898884"/>
          </a:xfrm>
          <a:prstGeom prst="rect">
            <a:avLst/>
          </a:prstGeom>
          <a:ln w="28575">
            <a:noFill/>
          </a:ln>
        </p:spPr>
      </p:pic>
      <p:sp>
        <p:nvSpPr>
          <p:cNvPr id="39" name="Graphic 212">
            <a:extLst>
              <a:ext uri="{FF2B5EF4-FFF2-40B4-BE49-F238E27FC236}">
                <a16:creationId xmlns:a16="http://schemas.microsoft.com/office/drawing/2014/main" id="{A753B935-E3DD-466D-BFAC-68E0BE02D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1971" y="858936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A5228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1" name="Graphic 212">
            <a:extLst>
              <a:ext uri="{FF2B5EF4-FFF2-40B4-BE49-F238E27FC236}">
                <a16:creationId xmlns:a16="http://schemas.microsoft.com/office/drawing/2014/main" id="{FB034F26-4148-4B59-B493-14D7A9A8B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1971" y="858936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A5228">
              <a:alpha val="3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43" name="Graphic 185">
            <a:extLst>
              <a:ext uri="{FF2B5EF4-FFF2-40B4-BE49-F238E27FC236}">
                <a16:creationId xmlns:a16="http://schemas.microsoft.com/office/drawing/2014/main" id="{5E6BB5FD-DB7B-4BE3-BA45-1EF042115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929FF76-4B3A-4294-BE6E-B507B22D1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53C18A4-10CC-4E91-A8A2-D5368972A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356AC2F-73E0-44FD-B346-A209D274D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5A85581-9712-414C-82D4-2FE96ACB2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B0828F2-35E7-4424-8082-6C258B676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2266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24EBC-C8BA-45BE-83E9-C45516DD1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3400" y="1128094"/>
            <a:ext cx="3434180" cy="14152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200" b="1"/>
              <a:t>Counseling Department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E673E7-97A6-EA2A-72D0-02B7E09D23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9" r="12047" b="-1"/>
          <a:stretch/>
        </p:blipFill>
        <p:spPr bwMode="auto">
          <a:xfrm>
            <a:off x="-9886" y="10"/>
            <a:ext cx="7572605" cy="6857990"/>
          </a:xfrm>
          <a:prstGeom prst="rect">
            <a:avLst/>
          </a:prstGeom>
          <a:noFill/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B4453563-CCE0-4DBD-9E60-E6F851D32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3399" y="2543364"/>
            <a:ext cx="4024861" cy="3599019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400" dirty="0"/>
              <a:t>Elizabeth Wright        Early College Program &amp; A’s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400" dirty="0"/>
              <a:t>Artina Coma 		B-Dh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400" dirty="0"/>
              <a:t>Laura Kuhel 		Di-I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400" dirty="0"/>
              <a:t>Alyssa Socket 		J-</a:t>
            </a:r>
            <a:r>
              <a:rPr lang="en-US" sz="1400" dirty="0" err="1"/>
              <a:t>Ml</a:t>
            </a:r>
            <a:endParaRPr lang="en-US" sz="14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400" dirty="0"/>
              <a:t>Rachel Blount 	       	Mo- Sa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400" dirty="0"/>
              <a:t>Linda M. Smith		Sc-Z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400" dirty="0"/>
              <a:t>Susan Basil</a:t>
            </a:r>
            <a:r>
              <a:rPr lang="en-US" sz="1400"/>
              <a:t>	Guidance </a:t>
            </a:r>
            <a:r>
              <a:rPr lang="en-US" sz="1400" dirty="0"/>
              <a:t>Secretary                    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800" i="1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800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607795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14995E8B-DB3C-4E23-9186-1613402BF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CF21E7C5-2080-4549-97AA-9A6688257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0">
            <a:extLst>
              <a:ext uri="{FF2B5EF4-FFF2-40B4-BE49-F238E27FC236}">
                <a16:creationId xmlns:a16="http://schemas.microsoft.com/office/drawing/2014/main" id="{58454601-8C5B-41C4-8012-BF42AE4E1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DC402C5-77D9-4E58-85B2-94FDC4305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D68ED91-A5B1-47B2-93BF-9A7136A89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E7D0AA1-7663-4AEB-906F-8C1983487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D0B5082-766B-4B9B-95AE-8345369B6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6EA71F2-5221-4164-8741-7AFF97E22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53567A6-853B-47EF-8846-22A1C0468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7957B04-C024-4B5F-B7C3-20FAE3F1D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FBFCE4-B693-49EB-9CE1-442033219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FC4225-9683-4D55-8686-FCDDB8BCB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3CC42CD-CAE0-4CF0-B118-067FD44A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53ED46F-B155-4F61-89A2-9811AA0F3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3B7973-20C3-4DB8-B3E0-064793F7A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F30D744-3746-48BB-92A0-20B891DE8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2200E75-E642-4D1A-89D1-9BAC19111A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48" r="1" b="17621"/>
          <a:stretch/>
        </p:blipFill>
        <p:spPr>
          <a:xfrm>
            <a:off x="746190" y="491900"/>
            <a:ext cx="10721907" cy="566351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2993EE7D-6C2F-43A3-9C60-0C79DB9E5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588843" y="626533"/>
            <a:ext cx="304800" cy="429768"/>
            <a:chOff x="215328" y="-46937"/>
            <a:chExt cx="304800" cy="2773841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F4095D5-6DE8-4CF4-8418-1C6822E16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3CD50F6-3A5C-4547-BD23-ACBD8E391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912E168-78F1-4E05-A8A5-65F2BAF59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315E977-7B29-4DD8-9B9E-C63D97DF3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4B11915-7364-448D-9035-E44F4573D34B}"/>
              </a:ext>
            </a:extLst>
          </p:cNvPr>
          <p:cNvSpPr txBox="1"/>
          <p:nvPr/>
        </p:nvSpPr>
        <p:spPr>
          <a:xfrm>
            <a:off x="3882189" y="5572126"/>
            <a:ext cx="6095995" cy="369332"/>
          </a:xfrm>
          <a:prstGeom prst="rect">
            <a:avLst/>
          </a:prstGeom>
          <a:solidFill>
            <a:srgbClr val="C39D7F"/>
          </a:solidFill>
        </p:spPr>
        <p:txBody>
          <a:bodyPr wrap="square" rtlCol="0">
            <a:spAutoFit/>
          </a:bodyPr>
          <a:lstStyle/>
          <a:p>
            <a:r>
              <a:rPr lang="en-US"/>
              <a:t>The goal here is to be less reactive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79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07D85A-FC7C-4129-A13C-51551E3381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1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20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3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449ED64-5117-4082-8255-FB31F6859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2" y="643467"/>
            <a:ext cx="1061155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37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191DEB-2045-47D0-A436-A606631229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0" r="16132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F55CFF-44A3-4B8D-8541-C02E65084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Techno Stress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4CD323-E7CE-4AE6-AA47-B39F16CD0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800" dirty="0"/>
              <a:t>■ Describes stress related to the use of internet and electronics.</a:t>
            </a:r>
          </a:p>
          <a:p>
            <a:r>
              <a:rPr lang="en-US" sz="2800" dirty="0"/>
              <a:t> ■ It can be caused by daily use of computer technology. </a:t>
            </a:r>
          </a:p>
          <a:p>
            <a:r>
              <a:rPr lang="en-US" sz="2800" dirty="0"/>
              <a:t>■ Find ways to get off-line and engage in other forms of healthy self-care activities.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4288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C424D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0507F6-D144-4442-89C8-90069E311E53}"/>
              </a:ext>
            </a:extLst>
          </p:cNvPr>
          <p:cNvSpPr txBox="1"/>
          <p:nvPr/>
        </p:nvSpPr>
        <p:spPr>
          <a:xfrm>
            <a:off x="524256" y="4767072"/>
            <a:ext cx="6594189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More Ways to Support Yourself During Stressful Times</a:t>
            </a:r>
          </a:p>
        </p:txBody>
      </p:sp>
      <p:pic>
        <p:nvPicPr>
          <p:cNvPr id="1026" name="Picture 2" descr="strategies to reduce stress">
            <a:extLst>
              <a:ext uri="{FF2B5EF4-FFF2-40B4-BE49-F238E27FC236}">
                <a16:creationId xmlns:a16="http://schemas.microsoft.com/office/drawing/2014/main" id="{C018F494-0128-4C20-BDDA-2B39D53D2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" r="1" b="13617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A2C508-75F2-40D8-AB90-A0EEA8D6B79B}"/>
              </a:ext>
            </a:extLst>
          </p:cNvPr>
          <p:cNvSpPr/>
          <p:nvPr/>
        </p:nvSpPr>
        <p:spPr>
          <a:xfrm>
            <a:off x="7385853" y="641684"/>
            <a:ext cx="4478600" cy="5750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Take a break from the news and social media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Care for your body through sleep, diet, exercise, meditation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Unwind by engaging in activities you enjoy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Connect and talk with others – express your concerns and talk about how you’re feeling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 Engage in fun activities with your family that do not involve talking about the current pandemic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Talk with your Counselor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Fortify FL App</a:t>
            </a:r>
          </a:p>
        </p:txBody>
      </p:sp>
    </p:spTree>
    <p:extLst>
      <p:ext uri="{BB962C8B-B14F-4D97-AF65-F5344CB8AC3E}">
        <p14:creationId xmlns:p14="http://schemas.microsoft.com/office/powerpoint/2010/main" val="2422815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4229E83-9709-9F17-1B60-D652E3B06768}"/>
              </a:ext>
            </a:extLst>
          </p:cNvPr>
          <p:cNvSpPr/>
          <p:nvPr/>
        </p:nvSpPr>
        <p:spPr>
          <a:xfrm>
            <a:off x="-64736" y="5007239"/>
            <a:ext cx="12413182" cy="1976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DF966D-E003-AEFD-6D02-D2EDA948CEB5}"/>
              </a:ext>
            </a:extLst>
          </p:cNvPr>
          <p:cNvSpPr txBox="1"/>
          <p:nvPr/>
        </p:nvSpPr>
        <p:spPr>
          <a:xfrm>
            <a:off x="6256491" y="1435458"/>
            <a:ext cx="398802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/>
              <a:t>School Stuff:</a:t>
            </a:r>
          </a:p>
          <a:p>
            <a:pPr marL="0" indent="0">
              <a:buNone/>
            </a:pPr>
            <a:r>
              <a:rPr lang="en-US" sz="1800" dirty="0"/>
              <a:t>- You need help organizing yourself</a:t>
            </a:r>
          </a:p>
          <a:p>
            <a:pPr>
              <a:buFontTx/>
              <a:buChar char="-"/>
            </a:pPr>
            <a:r>
              <a:rPr lang="en-US" sz="1800" dirty="0"/>
              <a:t> You are overwhelmed by classwork</a:t>
            </a:r>
          </a:p>
          <a:p>
            <a:pPr>
              <a:buFontTx/>
              <a:buChar char="-"/>
            </a:pPr>
            <a:r>
              <a:rPr lang="en-US" dirty="0"/>
              <a:t> You don’t know how to talk to a teacher</a:t>
            </a:r>
            <a:endParaRPr lang="en-US" sz="1800" dirty="0"/>
          </a:p>
          <a:p>
            <a:pPr>
              <a:buFontTx/>
              <a:buChar char="-"/>
            </a:pPr>
            <a:r>
              <a:rPr lang="en-US" sz="1800" dirty="0"/>
              <a:t> You are struggling in classes</a:t>
            </a:r>
          </a:p>
          <a:p>
            <a:pPr>
              <a:buFontTx/>
              <a:buChar char="-"/>
            </a:pPr>
            <a:r>
              <a:rPr lang="en-US" sz="1800" dirty="0"/>
              <a:t> You want to make new friends</a:t>
            </a:r>
          </a:p>
          <a:p>
            <a:pPr>
              <a:buFontTx/>
              <a:buChar char="-"/>
            </a:pPr>
            <a:r>
              <a:rPr lang="en-US" sz="1800" dirty="0"/>
              <a:t> You feel negative at school</a:t>
            </a:r>
          </a:p>
          <a:p>
            <a:pPr>
              <a:buFontTx/>
              <a:buChar char="-"/>
            </a:pPr>
            <a:r>
              <a:rPr lang="en-US" sz="1800" dirty="0"/>
              <a:t> You want to check in to say hi!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9A5AD1-7E26-EBE7-8B8D-3C0CCFA6B3BB}"/>
              </a:ext>
            </a:extLst>
          </p:cNvPr>
          <p:cNvSpPr txBox="1"/>
          <p:nvPr/>
        </p:nvSpPr>
        <p:spPr>
          <a:xfrm>
            <a:off x="2043575" y="1317722"/>
            <a:ext cx="4120196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Life Stuff:</a:t>
            </a:r>
          </a:p>
          <a:p>
            <a:pPr marL="285750" indent="-285750">
              <a:buFontTx/>
              <a:buChar char="-"/>
            </a:pPr>
            <a:r>
              <a:rPr lang="en-US" dirty="0"/>
              <a:t>You have too much between school and home</a:t>
            </a:r>
          </a:p>
          <a:p>
            <a:pPr marL="285750" indent="-285750">
              <a:buFontTx/>
              <a:buChar char="-"/>
            </a:pPr>
            <a:r>
              <a:rPr lang="en-US" dirty="0"/>
              <a:t>You are worried about the future</a:t>
            </a:r>
          </a:p>
          <a:p>
            <a:pPr marL="285750" indent="-285750">
              <a:buFontTx/>
              <a:buChar char="-"/>
            </a:pPr>
            <a:r>
              <a:rPr lang="en-US" dirty="0"/>
              <a:t>You don’t have clothing for school</a:t>
            </a:r>
          </a:p>
          <a:p>
            <a:pPr marL="285750" indent="-285750">
              <a:buFontTx/>
              <a:buChar char="-"/>
            </a:pPr>
            <a:r>
              <a:rPr lang="en-US" dirty="0"/>
              <a:t>Your family is having trouble affording food and toiletries.</a:t>
            </a:r>
          </a:p>
          <a:p>
            <a:pPr marL="285750" indent="-285750">
              <a:buFontTx/>
              <a:buChar char="-"/>
            </a:pPr>
            <a:r>
              <a:rPr lang="en-US" dirty="0"/>
              <a:t>You don’t have money to bring or buy lunch</a:t>
            </a:r>
          </a:p>
          <a:p>
            <a:pPr marL="285750" indent="-285750">
              <a:buFontTx/>
              <a:buChar char="-"/>
            </a:pPr>
            <a:r>
              <a:rPr lang="en-US" dirty="0"/>
              <a:t>You are feeling sad or anxious</a:t>
            </a:r>
          </a:p>
          <a:p>
            <a:pPr marL="285750" indent="-285750">
              <a:buFontTx/>
              <a:buChar char="-"/>
            </a:pPr>
            <a:r>
              <a:rPr lang="en-US" dirty="0"/>
              <a:t>You are concerned about a friend</a:t>
            </a:r>
          </a:p>
          <a:p>
            <a:endParaRPr lang="en-US" dirty="0"/>
          </a:p>
        </p:txBody>
      </p:sp>
      <p:pic>
        <p:nvPicPr>
          <p:cNvPr id="6" name="Picture 5" descr="Young girl crossed arms">
            <a:extLst>
              <a:ext uri="{FF2B5EF4-FFF2-40B4-BE49-F238E27FC236}">
                <a16:creationId xmlns:a16="http://schemas.microsoft.com/office/drawing/2014/main" id="{7C9DE708-5BA6-FA20-7E2F-ECDFDA8FD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4" y="1332643"/>
            <a:ext cx="1937370" cy="54452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E32C6C-6A0A-1548-0589-B080DF7DD670}"/>
              </a:ext>
            </a:extLst>
          </p:cNvPr>
          <p:cNvSpPr txBox="1"/>
          <p:nvPr/>
        </p:nvSpPr>
        <p:spPr>
          <a:xfrm>
            <a:off x="2598218" y="126621"/>
            <a:ext cx="7131106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Arial Nova Cond" panose="020B0506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Please Come </a:t>
            </a:r>
            <a:r>
              <a:rPr lang="en-US" sz="5400" dirty="0">
                <a:latin typeface="Arial Nova Cond" panose="020B0506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T</a:t>
            </a:r>
            <a:r>
              <a:rPr lang="en-US" sz="5400" kern="1200" dirty="0">
                <a:solidFill>
                  <a:schemeClr val="tx1"/>
                </a:solidFill>
                <a:latin typeface="Arial Nova Cond" panose="020B0506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alk to Us</a:t>
            </a:r>
            <a:endParaRPr lang="en-US" sz="5400" dirty="0"/>
          </a:p>
        </p:txBody>
      </p:sp>
      <p:pic>
        <p:nvPicPr>
          <p:cNvPr id="12" name="Picture 11" descr="Woman in wheelchair holding wheel">
            <a:extLst>
              <a:ext uri="{FF2B5EF4-FFF2-40B4-BE49-F238E27FC236}">
                <a16:creationId xmlns:a16="http://schemas.microsoft.com/office/drawing/2014/main" id="{554B3EBE-9F1A-746F-F759-A64BB916B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137" y="2703730"/>
            <a:ext cx="1939498" cy="38629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40EDFD-9691-4524-3EC2-DBED261DBC45}"/>
              </a:ext>
            </a:extLst>
          </p:cNvPr>
          <p:cNvSpPr txBox="1"/>
          <p:nvPr/>
        </p:nvSpPr>
        <p:spPr>
          <a:xfrm>
            <a:off x="3029011" y="5238070"/>
            <a:ext cx="5818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an appointment online or at the guidance office: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Emergency: Talk to the counseling secretary</a:t>
            </a:r>
          </a:p>
          <a:p>
            <a:pPr marL="285750" indent="-285750">
              <a:buFontTx/>
              <a:buChar char="-"/>
            </a:pPr>
            <a:r>
              <a:rPr lang="en-US" dirty="0"/>
              <a:t>Nonemergency: Make an appointment</a:t>
            </a:r>
          </a:p>
        </p:txBody>
      </p:sp>
    </p:spTree>
    <p:extLst>
      <p:ext uri="{BB962C8B-B14F-4D97-AF65-F5344CB8AC3E}">
        <p14:creationId xmlns:p14="http://schemas.microsoft.com/office/powerpoint/2010/main" val="98895024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B49DA8-C89B-4A3B-81A2-BF78D9C45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81026" cy="1322887"/>
          </a:xfrm>
        </p:spPr>
        <p:txBody>
          <a:bodyPr>
            <a:normAutofit/>
          </a:bodyPr>
          <a:lstStyle/>
          <a:p>
            <a:r>
              <a:rPr lang="en-US" sz="2800" dirty="0"/>
              <a:t>School News:</a:t>
            </a:r>
            <a:br>
              <a:rPr lang="en-US" sz="2800" dirty="0"/>
            </a:br>
            <a:r>
              <a:rPr lang="en-US" sz="2800" dirty="0"/>
              <a:t>How to Stay in the Know…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7FAD1FA-A18D-4A6D-BCE0-19963B781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6573951" cy="39085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500" u="sng" dirty="0">
                <a:latin typeface="Arial Black" panose="020B0A04020102020204" pitchFamily="34" charset="0"/>
              </a:rPr>
              <a:t>School Counselor Website</a:t>
            </a:r>
          </a:p>
          <a:p>
            <a:pPr marL="457200" lvl="1" indent="0">
              <a:buNone/>
            </a:pPr>
            <a:r>
              <a:rPr lang="en-US" sz="1500" dirty="0">
                <a:latin typeface="Arial Black" panose="020B0A04020102020204" pitchFamily="34" charset="0"/>
                <a:hlinkClick r:id="rId2"/>
              </a:rPr>
              <a:t>https://www-tchs.stjohns.k12.fl.us/guidance/</a:t>
            </a:r>
            <a:endParaRPr lang="en-US" sz="1500" dirty="0">
              <a:latin typeface="Arial Black" panose="020B0A04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Schoology</a:t>
            </a:r>
            <a:endParaRPr lang="en-US" sz="1500" dirty="0">
              <a:latin typeface="Arial Black" panose="020B0A04020102020204" pitchFamily="34" charset="0"/>
            </a:endParaRPr>
          </a:p>
          <a:p>
            <a:pPr marL="457200" lvl="1" indent="0">
              <a:buNone/>
            </a:pPr>
            <a:r>
              <a:rPr lang="en-US" sz="1500" dirty="0">
                <a:latin typeface="Arial Black" panose="020B0A04020102020204" pitchFamily="34" charset="0"/>
              </a:rPr>
              <a:t>JOIN THE SCHOOL COUNSELOR SCHOOLOGY GROUP: 42BP-PCPC-Q5DCN</a:t>
            </a:r>
          </a:p>
          <a:p>
            <a:pPr marL="0" indent="0">
              <a:buNone/>
            </a:pPr>
            <a:r>
              <a:rPr lang="en-US" sz="1500" u="sng" dirty="0">
                <a:latin typeface="Arial Black" panose="020B0A04020102020204" pitchFamily="34" charset="0"/>
              </a:rPr>
              <a:t>School Website-Student Life Section</a:t>
            </a:r>
          </a:p>
          <a:p>
            <a:pPr marL="457200" lvl="1" indent="0">
              <a:buNone/>
            </a:pPr>
            <a:r>
              <a:rPr lang="en-US" sz="1500" dirty="0">
                <a:latin typeface="Arial Black" panose="020B0A04020102020204" pitchFamily="34" charset="0"/>
                <a:hlinkClick r:id="rId3"/>
              </a:rPr>
              <a:t>https://www-tchs.stjohns.k12.fl.us/</a:t>
            </a:r>
            <a:endParaRPr lang="en-US" sz="15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br>
              <a:rPr lang="en-US" sz="1500" b="1" u="sng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500" u="sng" dirty="0" err="1">
                <a:latin typeface="Arial Black" panose="020B0A04020102020204" pitchFamily="34" charset="0"/>
              </a:rPr>
              <a:t>BullPen</a:t>
            </a:r>
            <a:r>
              <a:rPr lang="en-US" sz="1500" u="sng" dirty="0">
                <a:latin typeface="Arial Black" panose="020B0A04020102020204" pitchFamily="34" charset="0"/>
              </a:rPr>
              <a:t> Newsletter</a:t>
            </a:r>
          </a:p>
          <a:p>
            <a:pPr marL="457200" lvl="1" indent="0">
              <a:buNone/>
            </a:pPr>
            <a:endParaRPr lang="en-US" sz="1500" u="sng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500" u="sng" dirty="0">
                <a:latin typeface="Arial Black" panose="020B0A04020102020204" pitchFamily="34" charset="0"/>
              </a:rPr>
              <a:t>Twitter </a:t>
            </a:r>
          </a:p>
          <a:p>
            <a:pPr marL="0" indent="0">
              <a:buNone/>
            </a:pPr>
            <a:endParaRPr lang="en-US" sz="1500" u="sng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500" u="sng" dirty="0">
                <a:latin typeface="Arial Black" panose="020B0A04020102020204" pitchFamily="34" charset="0"/>
              </a:rPr>
              <a:t>Instagram</a:t>
            </a:r>
          </a:p>
          <a:p>
            <a:pPr marL="457200" lvl="1" indent="0">
              <a:buNone/>
            </a:pPr>
            <a:endParaRPr lang="en-US" sz="1500" u="sng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500" u="sng" dirty="0">
                <a:latin typeface="Arial Black" panose="020B0A04020102020204" pitchFamily="34" charset="0"/>
              </a:rPr>
              <a:t>Guidance Offices Exterior Glass (1</a:t>
            </a:r>
            <a:r>
              <a:rPr lang="en-US" sz="1500" u="sng" baseline="30000" dirty="0">
                <a:latin typeface="Arial Black" panose="020B0A04020102020204" pitchFamily="34" charset="0"/>
              </a:rPr>
              <a:t>st</a:t>
            </a:r>
            <a:r>
              <a:rPr lang="en-US" sz="1500" u="sng" dirty="0">
                <a:latin typeface="Arial Black" panose="020B0A04020102020204" pitchFamily="34" charset="0"/>
              </a:rPr>
              <a:t> and 3</a:t>
            </a:r>
            <a:r>
              <a:rPr lang="en-US" sz="1500" u="sng" baseline="30000" dirty="0">
                <a:latin typeface="Arial Black" panose="020B0A04020102020204" pitchFamily="34" charset="0"/>
              </a:rPr>
              <a:t>rd</a:t>
            </a:r>
            <a:r>
              <a:rPr lang="en-US" sz="1500" u="sng" dirty="0">
                <a:latin typeface="Arial Black" panose="020B0A04020102020204" pitchFamily="34" charset="0"/>
              </a:rPr>
              <a:t> Floor)</a:t>
            </a:r>
          </a:p>
          <a:p>
            <a:pPr marL="457200" lvl="1" indent="0">
              <a:buNone/>
            </a:pPr>
            <a:endParaRPr lang="en-US" sz="1400" dirty="0">
              <a:latin typeface="Arial Black" panose="020B0A04020102020204" pitchFamily="34" charset="0"/>
            </a:endParaRPr>
          </a:p>
          <a:p>
            <a:pPr marL="457200" lvl="1" indent="0">
              <a:buNone/>
            </a:pPr>
            <a:endParaRPr lang="en-US" sz="1100" dirty="0"/>
          </a:p>
          <a:p>
            <a:pPr marL="457200" lvl="1" indent="0">
              <a:buNone/>
            </a:pPr>
            <a:endParaRPr lang="en-US" sz="1100" dirty="0">
              <a:latin typeface="Arial Black" panose="020B0A04020102020204" pitchFamily="34" charset="0"/>
            </a:endParaRPr>
          </a:p>
          <a:p>
            <a:pPr lvl="1"/>
            <a:endParaRPr lang="en-US" sz="11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6AF10E7-5742-4DA4-87E7-701ABABFCA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4" r="9284"/>
          <a:stretch/>
        </p:blipFill>
        <p:spPr>
          <a:xfrm>
            <a:off x="8795981" y="1416980"/>
            <a:ext cx="2906973" cy="405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43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B49DA8-C89B-4A3B-81A2-BF78D9C45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457633"/>
            <a:ext cx="8562975" cy="1323541"/>
          </a:xfrm>
        </p:spPr>
        <p:txBody>
          <a:bodyPr anchor="b">
            <a:normAutofit/>
          </a:bodyPr>
          <a:lstStyle/>
          <a:p>
            <a:r>
              <a:rPr lang="en-US" sz="3200" b="1" dirty="0"/>
              <a:t>Requirements for Standard 24 Credit Diploma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7FAD1FA-A18D-4A6D-BCE0-19963B781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828925"/>
            <a:ext cx="5315189" cy="2105025"/>
          </a:xfrm>
        </p:spPr>
        <p:txBody>
          <a:bodyPr anchor="t">
            <a:normAutofit/>
          </a:bodyPr>
          <a:lstStyle/>
          <a:p>
            <a:pPr algn="just"/>
            <a:r>
              <a:rPr lang="en-US" sz="2000" dirty="0"/>
              <a:t>Assessments (Algebra 1 EOC and Grade 10 ELA)</a:t>
            </a:r>
          </a:p>
          <a:p>
            <a:pPr algn="just"/>
            <a:r>
              <a:rPr lang="en-US" sz="2000" dirty="0"/>
              <a:t>2.0 Cumulative, Unweighted GPA</a:t>
            </a:r>
          </a:p>
          <a:p>
            <a:pPr algn="just"/>
            <a:r>
              <a:rPr lang="en-US" sz="2000" dirty="0"/>
              <a:t>24 specific credits</a:t>
            </a:r>
          </a:p>
          <a:p>
            <a:pPr algn="just"/>
            <a:r>
              <a:rPr lang="en-US" sz="2000" dirty="0"/>
              <a:t>8 Elective Credits, which must include one .5 credit of Personal Financial Literacy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6AF10E7-5742-4DA4-87E7-701ABABFCA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4" r="9284"/>
          <a:stretch/>
        </p:blipFill>
        <p:spPr>
          <a:xfrm>
            <a:off x="7847445" y="1540828"/>
            <a:ext cx="3637224" cy="50717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25761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0">
            <a:extLst>
              <a:ext uri="{FF2B5EF4-FFF2-40B4-BE49-F238E27FC236}">
                <a16:creationId xmlns:a16="http://schemas.microsoft.com/office/drawing/2014/main" id="{87F16C5A-0D41-47A9-B0A2-9C2AD7A8C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6EA86598-DA2C-41D5-BC0C-E877F881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" y="0"/>
            <a:ext cx="7534635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4C1AA4-AC87-4729-B93F-04689853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7" y="637763"/>
            <a:ext cx="5915800" cy="1627274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Assessments</a:t>
            </a: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56" y="2372156"/>
            <a:ext cx="4572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4E1A5A-8609-4ABA-9F44-12C8664F8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2" y="2576943"/>
            <a:ext cx="5915813" cy="36000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Must pass two assessments to graduate with diploma </a:t>
            </a:r>
            <a:r>
              <a:rPr lang="en-US" sz="1600" b="1" dirty="0">
                <a:solidFill>
                  <a:schemeClr val="bg1"/>
                </a:solidFill>
              </a:rPr>
              <a:t>(otherwise you earn a Certificate Of Completion)</a:t>
            </a:r>
          </a:p>
          <a:p>
            <a:r>
              <a:rPr lang="en-US" sz="1600" dirty="0">
                <a:solidFill>
                  <a:schemeClr val="bg1"/>
                </a:solidFill>
              </a:rPr>
              <a:t>Algebra 1 EOC (level 3 or above) or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ACT Math – 16 or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SAT Math – 420 or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PSAT/NMSQT Math – 430 or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FSA Geometry EOC – 499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CLT Quantitative Reasoning Exam 11</a:t>
            </a:r>
          </a:p>
          <a:p>
            <a:r>
              <a:rPr lang="en-US" sz="1600" dirty="0">
                <a:solidFill>
                  <a:schemeClr val="bg1"/>
                </a:solidFill>
              </a:rPr>
              <a:t>Grade </a:t>
            </a:r>
            <a:r>
              <a:rPr lang="en-US" sz="1600">
                <a:solidFill>
                  <a:schemeClr val="bg1"/>
                </a:solidFill>
              </a:rPr>
              <a:t>10 ELA </a:t>
            </a:r>
            <a:r>
              <a:rPr lang="en-US" sz="1600" dirty="0">
                <a:solidFill>
                  <a:schemeClr val="bg1"/>
                </a:solidFill>
              </a:rPr>
              <a:t>(level 3 or above) or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ACT Reading and English average – 18 or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SAT Evidence-Based Reading and Writing – 480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CLT Verbal and Grammer/Writing Sections-36</a:t>
            </a:r>
          </a:p>
          <a:p>
            <a:r>
              <a:rPr lang="en-US" sz="1600" dirty="0">
                <a:solidFill>
                  <a:schemeClr val="bg1"/>
                </a:solidFill>
              </a:rPr>
              <a:t>If you earn a COC that means you did not graduate from                                                                                                high school and your post-secondary options are limited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93FE4B-081D-4503-A42C-00055292E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129868" y="1485236"/>
            <a:ext cx="3418651" cy="388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13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7">
            <a:extLst>
              <a:ext uri="{FF2B5EF4-FFF2-40B4-BE49-F238E27FC236}">
                <a16:creationId xmlns:a16="http://schemas.microsoft.com/office/drawing/2014/main" id="{50811073-89F5-46D6-83D8-BA7644649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3442855"/>
          </a:xfrm>
          <a:custGeom>
            <a:avLst/>
            <a:gdLst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330471 w 12192000"/>
              <a:gd name="connsiteY43" fmla="*/ 3148294 h 3442855"/>
              <a:gd name="connsiteX44" fmla="*/ 2325930 w 12192000"/>
              <a:gd name="connsiteY44" fmla="*/ 3149646 h 3442855"/>
              <a:gd name="connsiteX45" fmla="*/ 2304043 w 12192000"/>
              <a:gd name="connsiteY45" fmla="*/ 3152858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08701 w 12192000"/>
              <a:gd name="connsiteY68" fmla="*/ 3323460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330471 w 12192000"/>
              <a:gd name="connsiteY43" fmla="*/ 3148294 h 3442855"/>
              <a:gd name="connsiteX44" fmla="*/ 2325930 w 12192000"/>
              <a:gd name="connsiteY44" fmla="*/ 3149646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08701 w 12192000"/>
              <a:gd name="connsiteY68" fmla="*/ 3323460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330471 w 12192000"/>
              <a:gd name="connsiteY43" fmla="*/ 3148294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08701 w 12192000"/>
              <a:gd name="connsiteY68" fmla="*/ 3323460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08701 w 12192000"/>
              <a:gd name="connsiteY68" fmla="*/ 3323460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63292 w 12192000"/>
              <a:gd name="connsiteY68" fmla="*/ 3316636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63292 w 12192000"/>
              <a:gd name="connsiteY68" fmla="*/ 3316636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63292 w 12192000"/>
              <a:gd name="connsiteY68" fmla="*/ 3316636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763355 w 12192000"/>
              <a:gd name="connsiteY53" fmla="*/ 3224928 h 3442855"/>
              <a:gd name="connsiteX54" fmla="*/ 1654444 w 12192000"/>
              <a:gd name="connsiteY54" fmla="*/ 3229661 h 3442855"/>
              <a:gd name="connsiteX55" fmla="*/ 1629483 w 12192000"/>
              <a:gd name="connsiteY55" fmla="*/ 3232675 h 3442855"/>
              <a:gd name="connsiteX56" fmla="*/ 1573012 w 12192000"/>
              <a:gd name="connsiteY56" fmla="*/ 3250275 h 3442855"/>
              <a:gd name="connsiteX57" fmla="*/ 1525936 w 12192000"/>
              <a:gd name="connsiteY57" fmla="*/ 3243056 h 3442855"/>
              <a:gd name="connsiteX58" fmla="*/ 1515932 w 12192000"/>
              <a:gd name="connsiteY58" fmla="*/ 3243699 h 3442855"/>
              <a:gd name="connsiteX59" fmla="*/ 1418247 w 12192000"/>
              <a:gd name="connsiteY59" fmla="*/ 3236042 h 3442855"/>
              <a:gd name="connsiteX60" fmla="*/ 1311781 w 12192000"/>
              <a:gd name="connsiteY60" fmla="*/ 3207733 h 3442855"/>
              <a:gd name="connsiteX61" fmla="*/ 1287526 w 12192000"/>
              <a:gd name="connsiteY61" fmla="*/ 3195564 h 3442855"/>
              <a:gd name="connsiteX62" fmla="*/ 1275912 w 12192000"/>
              <a:gd name="connsiteY62" fmla="*/ 3202348 h 3442855"/>
              <a:gd name="connsiteX63" fmla="*/ 1160923 w 12192000"/>
              <a:gd name="connsiteY63" fmla="*/ 3219676 h 3442855"/>
              <a:gd name="connsiteX64" fmla="*/ 909690 w 12192000"/>
              <a:gd name="connsiteY64" fmla="*/ 3216919 h 3442855"/>
              <a:gd name="connsiteX65" fmla="*/ 764020 w 12192000"/>
              <a:gd name="connsiteY65" fmla="*/ 3235844 h 3442855"/>
              <a:gd name="connsiteX66" fmla="*/ 701915 w 12192000"/>
              <a:gd name="connsiteY66" fmla="*/ 3250223 h 3442855"/>
              <a:gd name="connsiteX67" fmla="*/ 463292 w 12192000"/>
              <a:gd name="connsiteY67" fmla="*/ 3316636 h 3442855"/>
              <a:gd name="connsiteX68" fmla="*/ 369865 w 12192000"/>
              <a:gd name="connsiteY68" fmla="*/ 3339094 h 3442855"/>
              <a:gd name="connsiteX69" fmla="*/ 318911 w 12192000"/>
              <a:gd name="connsiteY69" fmla="*/ 3367912 h 3442855"/>
              <a:gd name="connsiteX70" fmla="*/ 119548 w 12192000"/>
              <a:gd name="connsiteY70" fmla="*/ 3404651 h 3442855"/>
              <a:gd name="connsiteX71" fmla="*/ 0 w 12192000"/>
              <a:gd name="connsiteY71" fmla="*/ 3414000 h 3442855"/>
              <a:gd name="connsiteX72" fmla="*/ 0 w 12192000"/>
              <a:gd name="connsiteY72" fmla="*/ 2 h 3442855"/>
              <a:gd name="connsiteX73" fmla="*/ 3459904 w 12192000"/>
              <a:gd name="connsiteY73" fmla="*/ 1 h 3442855"/>
              <a:gd name="connsiteX74" fmla="*/ 3459907 w 12192000"/>
              <a:gd name="connsiteY74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763355 w 12192000"/>
              <a:gd name="connsiteY52" fmla="*/ 3224928 h 3442855"/>
              <a:gd name="connsiteX53" fmla="*/ 1654444 w 12192000"/>
              <a:gd name="connsiteY53" fmla="*/ 3229661 h 3442855"/>
              <a:gd name="connsiteX54" fmla="*/ 1629483 w 12192000"/>
              <a:gd name="connsiteY54" fmla="*/ 3232675 h 3442855"/>
              <a:gd name="connsiteX55" fmla="*/ 1573012 w 12192000"/>
              <a:gd name="connsiteY55" fmla="*/ 3250275 h 3442855"/>
              <a:gd name="connsiteX56" fmla="*/ 1525936 w 12192000"/>
              <a:gd name="connsiteY56" fmla="*/ 3243056 h 3442855"/>
              <a:gd name="connsiteX57" fmla="*/ 1515932 w 12192000"/>
              <a:gd name="connsiteY57" fmla="*/ 3243699 h 3442855"/>
              <a:gd name="connsiteX58" fmla="*/ 1418247 w 12192000"/>
              <a:gd name="connsiteY58" fmla="*/ 3236042 h 3442855"/>
              <a:gd name="connsiteX59" fmla="*/ 1311781 w 12192000"/>
              <a:gd name="connsiteY59" fmla="*/ 3207733 h 3442855"/>
              <a:gd name="connsiteX60" fmla="*/ 1287526 w 12192000"/>
              <a:gd name="connsiteY60" fmla="*/ 3195564 h 3442855"/>
              <a:gd name="connsiteX61" fmla="*/ 1275912 w 12192000"/>
              <a:gd name="connsiteY61" fmla="*/ 3202348 h 3442855"/>
              <a:gd name="connsiteX62" fmla="*/ 1160923 w 12192000"/>
              <a:gd name="connsiteY62" fmla="*/ 3219676 h 3442855"/>
              <a:gd name="connsiteX63" fmla="*/ 909690 w 12192000"/>
              <a:gd name="connsiteY63" fmla="*/ 3216919 h 3442855"/>
              <a:gd name="connsiteX64" fmla="*/ 764020 w 12192000"/>
              <a:gd name="connsiteY64" fmla="*/ 3235844 h 3442855"/>
              <a:gd name="connsiteX65" fmla="*/ 701915 w 12192000"/>
              <a:gd name="connsiteY65" fmla="*/ 3250223 h 3442855"/>
              <a:gd name="connsiteX66" fmla="*/ 463292 w 12192000"/>
              <a:gd name="connsiteY66" fmla="*/ 3316636 h 3442855"/>
              <a:gd name="connsiteX67" fmla="*/ 369865 w 12192000"/>
              <a:gd name="connsiteY67" fmla="*/ 3339094 h 3442855"/>
              <a:gd name="connsiteX68" fmla="*/ 318911 w 12192000"/>
              <a:gd name="connsiteY68" fmla="*/ 3367912 h 3442855"/>
              <a:gd name="connsiteX69" fmla="*/ 119548 w 12192000"/>
              <a:gd name="connsiteY69" fmla="*/ 3404651 h 3442855"/>
              <a:gd name="connsiteX70" fmla="*/ 0 w 12192000"/>
              <a:gd name="connsiteY70" fmla="*/ 3414000 h 3442855"/>
              <a:gd name="connsiteX71" fmla="*/ 0 w 12192000"/>
              <a:gd name="connsiteY71" fmla="*/ 2 h 3442855"/>
              <a:gd name="connsiteX72" fmla="*/ 3459904 w 12192000"/>
              <a:gd name="connsiteY72" fmla="*/ 1 h 3442855"/>
              <a:gd name="connsiteX73" fmla="*/ 3459907 w 12192000"/>
              <a:gd name="connsiteY73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31611 w 12192000"/>
              <a:gd name="connsiteY51" fmla="*/ 3205201 h 3442855"/>
              <a:gd name="connsiteX52" fmla="*/ 1763355 w 12192000"/>
              <a:gd name="connsiteY52" fmla="*/ 3224928 h 3442855"/>
              <a:gd name="connsiteX53" fmla="*/ 1654444 w 12192000"/>
              <a:gd name="connsiteY53" fmla="*/ 3229661 h 3442855"/>
              <a:gd name="connsiteX54" fmla="*/ 1629483 w 12192000"/>
              <a:gd name="connsiteY54" fmla="*/ 3232675 h 3442855"/>
              <a:gd name="connsiteX55" fmla="*/ 1573012 w 12192000"/>
              <a:gd name="connsiteY55" fmla="*/ 3250275 h 3442855"/>
              <a:gd name="connsiteX56" fmla="*/ 1525936 w 12192000"/>
              <a:gd name="connsiteY56" fmla="*/ 3243056 h 3442855"/>
              <a:gd name="connsiteX57" fmla="*/ 1515932 w 12192000"/>
              <a:gd name="connsiteY57" fmla="*/ 3243699 h 3442855"/>
              <a:gd name="connsiteX58" fmla="*/ 1418247 w 12192000"/>
              <a:gd name="connsiteY58" fmla="*/ 3236042 h 3442855"/>
              <a:gd name="connsiteX59" fmla="*/ 1311781 w 12192000"/>
              <a:gd name="connsiteY59" fmla="*/ 3207733 h 3442855"/>
              <a:gd name="connsiteX60" fmla="*/ 1287526 w 12192000"/>
              <a:gd name="connsiteY60" fmla="*/ 3195564 h 3442855"/>
              <a:gd name="connsiteX61" fmla="*/ 1275912 w 12192000"/>
              <a:gd name="connsiteY61" fmla="*/ 3202348 h 3442855"/>
              <a:gd name="connsiteX62" fmla="*/ 1160923 w 12192000"/>
              <a:gd name="connsiteY62" fmla="*/ 3219676 h 3442855"/>
              <a:gd name="connsiteX63" fmla="*/ 909690 w 12192000"/>
              <a:gd name="connsiteY63" fmla="*/ 3216919 h 3442855"/>
              <a:gd name="connsiteX64" fmla="*/ 764020 w 12192000"/>
              <a:gd name="connsiteY64" fmla="*/ 3235844 h 3442855"/>
              <a:gd name="connsiteX65" fmla="*/ 701915 w 12192000"/>
              <a:gd name="connsiteY65" fmla="*/ 3250223 h 3442855"/>
              <a:gd name="connsiteX66" fmla="*/ 463292 w 12192000"/>
              <a:gd name="connsiteY66" fmla="*/ 3316636 h 3442855"/>
              <a:gd name="connsiteX67" fmla="*/ 369865 w 12192000"/>
              <a:gd name="connsiteY67" fmla="*/ 3339094 h 3442855"/>
              <a:gd name="connsiteX68" fmla="*/ 318911 w 12192000"/>
              <a:gd name="connsiteY68" fmla="*/ 3367912 h 3442855"/>
              <a:gd name="connsiteX69" fmla="*/ 119548 w 12192000"/>
              <a:gd name="connsiteY69" fmla="*/ 3404651 h 3442855"/>
              <a:gd name="connsiteX70" fmla="*/ 0 w 12192000"/>
              <a:gd name="connsiteY70" fmla="*/ 3414000 h 3442855"/>
              <a:gd name="connsiteX71" fmla="*/ 0 w 12192000"/>
              <a:gd name="connsiteY71" fmla="*/ 2 h 3442855"/>
              <a:gd name="connsiteX72" fmla="*/ 3459904 w 12192000"/>
              <a:gd name="connsiteY72" fmla="*/ 1 h 3442855"/>
              <a:gd name="connsiteX73" fmla="*/ 3459907 w 12192000"/>
              <a:gd name="connsiteY73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31611 w 12192000"/>
              <a:gd name="connsiteY51" fmla="*/ 3205201 h 3442855"/>
              <a:gd name="connsiteX52" fmla="*/ 1654444 w 12192000"/>
              <a:gd name="connsiteY52" fmla="*/ 3229661 h 3442855"/>
              <a:gd name="connsiteX53" fmla="*/ 1629483 w 12192000"/>
              <a:gd name="connsiteY53" fmla="*/ 3232675 h 3442855"/>
              <a:gd name="connsiteX54" fmla="*/ 1573012 w 12192000"/>
              <a:gd name="connsiteY54" fmla="*/ 3250275 h 3442855"/>
              <a:gd name="connsiteX55" fmla="*/ 1525936 w 12192000"/>
              <a:gd name="connsiteY55" fmla="*/ 3243056 h 3442855"/>
              <a:gd name="connsiteX56" fmla="*/ 1515932 w 12192000"/>
              <a:gd name="connsiteY56" fmla="*/ 3243699 h 3442855"/>
              <a:gd name="connsiteX57" fmla="*/ 1418247 w 12192000"/>
              <a:gd name="connsiteY57" fmla="*/ 3236042 h 3442855"/>
              <a:gd name="connsiteX58" fmla="*/ 1311781 w 12192000"/>
              <a:gd name="connsiteY58" fmla="*/ 3207733 h 3442855"/>
              <a:gd name="connsiteX59" fmla="*/ 1287526 w 12192000"/>
              <a:gd name="connsiteY59" fmla="*/ 3195564 h 3442855"/>
              <a:gd name="connsiteX60" fmla="*/ 1275912 w 12192000"/>
              <a:gd name="connsiteY60" fmla="*/ 3202348 h 3442855"/>
              <a:gd name="connsiteX61" fmla="*/ 1160923 w 12192000"/>
              <a:gd name="connsiteY61" fmla="*/ 3219676 h 3442855"/>
              <a:gd name="connsiteX62" fmla="*/ 909690 w 12192000"/>
              <a:gd name="connsiteY62" fmla="*/ 3216919 h 3442855"/>
              <a:gd name="connsiteX63" fmla="*/ 764020 w 12192000"/>
              <a:gd name="connsiteY63" fmla="*/ 3235844 h 3442855"/>
              <a:gd name="connsiteX64" fmla="*/ 701915 w 12192000"/>
              <a:gd name="connsiteY64" fmla="*/ 3250223 h 3442855"/>
              <a:gd name="connsiteX65" fmla="*/ 463292 w 12192000"/>
              <a:gd name="connsiteY65" fmla="*/ 3316636 h 3442855"/>
              <a:gd name="connsiteX66" fmla="*/ 369865 w 12192000"/>
              <a:gd name="connsiteY66" fmla="*/ 3339094 h 3442855"/>
              <a:gd name="connsiteX67" fmla="*/ 318911 w 12192000"/>
              <a:gd name="connsiteY67" fmla="*/ 3367912 h 3442855"/>
              <a:gd name="connsiteX68" fmla="*/ 119548 w 12192000"/>
              <a:gd name="connsiteY68" fmla="*/ 3404651 h 3442855"/>
              <a:gd name="connsiteX69" fmla="*/ 0 w 12192000"/>
              <a:gd name="connsiteY69" fmla="*/ 3414000 h 3442855"/>
              <a:gd name="connsiteX70" fmla="*/ 0 w 12192000"/>
              <a:gd name="connsiteY70" fmla="*/ 2 h 3442855"/>
              <a:gd name="connsiteX71" fmla="*/ 3459904 w 12192000"/>
              <a:gd name="connsiteY71" fmla="*/ 1 h 3442855"/>
              <a:gd name="connsiteX72" fmla="*/ 3459907 w 12192000"/>
              <a:gd name="connsiteY72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31611 w 12192000"/>
              <a:gd name="connsiteY51" fmla="*/ 3205201 h 3442855"/>
              <a:gd name="connsiteX52" fmla="*/ 1654444 w 12192000"/>
              <a:gd name="connsiteY52" fmla="*/ 3229661 h 3442855"/>
              <a:gd name="connsiteX53" fmla="*/ 1573012 w 12192000"/>
              <a:gd name="connsiteY53" fmla="*/ 3250275 h 3442855"/>
              <a:gd name="connsiteX54" fmla="*/ 1525936 w 12192000"/>
              <a:gd name="connsiteY54" fmla="*/ 3243056 h 3442855"/>
              <a:gd name="connsiteX55" fmla="*/ 1515932 w 12192000"/>
              <a:gd name="connsiteY55" fmla="*/ 3243699 h 3442855"/>
              <a:gd name="connsiteX56" fmla="*/ 1418247 w 12192000"/>
              <a:gd name="connsiteY56" fmla="*/ 3236042 h 3442855"/>
              <a:gd name="connsiteX57" fmla="*/ 1311781 w 12192000"/>
              <a:gd name="connsiteY57" fmla="*/ 3207733 h 3442855"/>
              <a:gd name="connsiteX58" fmla="*/ 1287526 w 12192000"/>
              <a:gd name="connsiteY58" fmla="*/ 3195564 h 3442855"/>
              <a:gd name="connsiteX59" fmla="*/ 1275912 w 12192000"/>
              <a:gd name="connsiteY59" fmla="*/ 3202348 h 3442855"/>
              <a:gd name="connsiteX60" fmla="*/ 1160923 w 12192000"/>
              <a:gd name="connsiteY60" fmla="*/ 3219676 h 3442855"/>
              <a:gd name="connsiteX61" fmla="*/ 909690 w 12192000"/>
              <a:gd name="connsiteY61" fmla="*/ 3216919 h 3442855"/>
              <a:gd name="connsiteX62" fmla="*/ 764020 w 12192000"/>
              <a:gd name="connsiteY62" fmla="*/ 3235844 h 3442855"/>
              <a:gd name="connsiteX63" fmla="*/ 701915 w 12192000"/>
              <a:gd name="connsiteY63" fmla="*/ 3250223 h 3442855"/>
              <a:gd name="connsiteX64" fmla="*/ 463292 w 12192000"/>
              <a:gd name="connsiteY64" fmla="*/ 3316636 h 3442855"/>
              <a:gd name="connsiteX65" fmla="*/ 369865 w 12192000"/>
              <a:gd name="connsiteY65" fmla="*/ 3339094 h 3442855"/>
              <a:gd name="connsiteX66" fmla="*/ 318911 w 12192000"/>
              <a:gd name="connsiteY66" fmla="*/ 3367912 h 3442855"/>
              <a:gd name="connsiteX67" fmla="*/ 119548 w 12192000"/>
              <a:gd name="connsiteY67" fmla="*/ 3404651 h 3442855"/>
              <a:gd name="connsiteX68" fmla="*/ 0 w 12192000"/>
              <a:gd name="connsiteY68" fmla="*/ 3414000 h 3442855"/>
              <a:gd name="connsiteX69" fmla="*/ 0 w 12192000"/>
              <a:gd name="connsiteY69" fmla="*/ 2 h 3442855"/>
              <a:gd name="connsiteX70" fmla="*/ 3459904 w 12192000"/>
              <a:gd name="connsiteY70" fmla="*/ 1 h 3442855"/>
              <a:gd name="connsiteX71" fmla="*/ 3459907 w 12192000"/>
              <a:gd name="connsiteY71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31611 w 12192000"/>
              <a:gd name="connsiteY51" fmla="*/ 3205201 h 3442855"/>
              <a:gd name="connsiteX52" fmla="*/ 1715859 w 12192000"/>
              <a:gd name="connsiteY52" fmla="*/ 3229661 h 3442855"/>
              <a:gd name="connsiteX53" fmla="*/ 1573012 w 12192000"/>
              <a:gd name="connsiteY53" fmla="*/ 3250275 h 3442855"/>
              <a:gd name="connsiteX54" fmla="*/ 1525936 w 12192000"/>
              <a:gd name="connsiteY54" fmla="*/ 3243056 h 3442855"/>
              <a:gd name="connsiteX55" fmla="*/ 1515932 w 12192000"/>
              <a:gd name="connsiteY55" fmla="*/ 3243699 h 3442855"/>
              <a:gd name="connsiteX56" fmla="*/ 1418247 w 12192000"/>
              <a:gd name="connsiteY56" fmla="*/ 3236042 h 3442855"/>
              <a:gd name="connsiteX57" fmla="*/ 1311781 w 12192000"/>
              <a:gd name="connsiteY57" fmla="*/ 3207733 h 3442855"/>
              <a:gd name="connsiteX58" fmla="*/ 1287526 w 12192000"/>
              <a:gd name="connsiteY58" fmla="*/ 3195564 h 3442855"/>
              <a:gd name="connsiteX59" fmla="*/ 1275912 w 12192000"/>
              <a:gd name="connsiteY59" fmla="*/ 3202348 h 3442855"/>
              <a:gd name="connsiteX60" fmla="*/ 1160923 w 12192000"/>
              <a:gd name="connsiteY60" fmla="*/ 3219676 h 3442855"/>
              <a:gd name="connsiteX61" fmla="*/ 909690 w 12192000"/>
              <a:gd name="connsiteY61" fmla="*/ 3216919 h 3442855"/>
              <a:gd name="connsiteX62" fmla="*/ 764020 w 12192000"/>
              <a:gd name="connsiteY62" fmla="*/ 3235844 h 3442855"/>
              <a:gd name="connsiteX63" fmla="*/ 701915 w 12192000"/>
              <a:gd name="connsiteY63" fmla="*/ 3250223 h 3442855"/>
              <a:gd name="connsiteX64" fmla="*/ 463292 w 12192000"/>
              <a:gd name="connsiteY64" fmla="*/ 3316636 h 3442855"/>
              <a:gd name="connsiteX65" fmla="*/ 369865 w 12192000"/>
              <a:gd name="connsiteY65" fmla="*/ 3339094 h 3442855"/>
              <a:gd name="connsiteX66" fmla="*/ 318911 w 12192000"/>
              <a:gd name="connsiteY66" fmla="*/ 3367912 h 3442855"/>
              <a:gd name="connsiteX67" fmla="*/ 119548 w 12192000"/>
              <a:gd name="connsiteY67" fmla="*/ 3404651 h 3442855"/>
              <a:gd name="connsiteX68" fmla="*/ 0 w 12192000"/>
              <a:gd name="connsiteY68" fmla="*/ 3414000 h 3442855"/>
              <a:gd name="connsiteX69" fmla="*/ 0 w 12192000"/>
              <a:gd name="connsiteY69" fmla="*/ 2 h 3442855"/>
              <a:gd name="connsiteX70" fmla="*/ 3459904 w 12192000"/>
              <a:gd name="connsiteY70" fmla="*/ 1 h 3442855"/>
              <a:gd name="connsiteX71" fmla="*/ 3459907 w 12192000"/>
              <a:gd name="connsiteY71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32874 w 12192000"/>
              <a:gd name="connsiteY33" fmla="*/ 2826106 h 3442855"/>
              <a:gd name="connsiteX34" fmla="*/ 9340481 w 12192000"/>
              <a:gd name="connsiteY34" fmla="*/ 2831628 h 3442855"/>
              <a:gd name="connsiteX35" fmla="*/ 9191002 w 12192000"/>
              <a:gd name="connsiteY35" fmla="*/ 2776544 h 3442855"/>
              <a:gd name="connsiteX36" fmla="*/ 9181756 w 12192000"/>
              <a:gd name="connsiteY36" fmla="*/ 2773801 h 3442855"/>
              <a:gd name="connsiteX37" fmla="*/ 8912415 w 12192000"/>
              <a:gd name="connsiteY37" fmla="*/ 2765023 h 3442855"/>
              <a:gd name="connsiteX38" fmla="*/ 7709716 w 12192000"/>
              <a:gd name="connsiteY38" fmla="*/ 2795956 h 3442855"/>
              <a:gd name="connsiteX39" fmla="*/ 6923164 w 12192000"/>
              <a:gd name="connsiteY39" fmla="*/ 2920980 h 3442855"/>
              <a:gd name="connsiteX40" fmla="*/ 3308915 w 12192000"/>
              <a:gd name="connsiteY40" fmla="*/ 3049912 h 3442855"/>
              <a:gd name="connsiteX41" fmla="*/ 2643050 w 12192000"/>
              <a:gd name="connsiteY41" fmla="*/ 3112559 h 3442855"/>
              <a:gd name="connsiteX42" fmla="*/ 2426006 w 12192000"/>
              <a:gd name="connsiteY42" fmla="*/ 3161942 h 3442855"/>
              <a:gd name="connsiteX43" fmla="*/ 2291811 w 12192000"/>
              <a:gd name="connsiteY43" fmla="*/ 3176941 h 3442855"/>
              <a:gd name="connsiteX44" fmla="*/ 2201685 w 12192000"/>
              <a:gd name="connsiteY44" fmla="*/ 3200625 h 3442855"/>
              <a:gd name="connsiteX45" fmla="*/ 2046141 w 12192000"/>
              <a:gd name="connsiteY45" fmla="*/ 3203263 h 3442855"/>
              <a:gd name="connsiteX46" fmla="*/ 1953987 w 12192000"/>
              <a:gd name="connsiteY46" fmla="*/ 3176250 h 3442855"/>
              <a:gd name="connsiteX47" fmla="*/ 1924440 w 12192000"/>
              <a:gd name="connsiteY47" fmla="*/ 3170393 h 3442855"/>
              <a:gd name="connsiteX48" fmla="*/ 1907653 w 12192000"/>
              <a:gd name="connsiteY48" fmla="*/ 3175484 h 3442855"/>
              <a:gd name="connsiteX49" fmla="*/ 1856828 w 12192000"/>
              <a:gd name="connsiteY49" fmla="*/ 3184705 h 3442855"/>
              <a:gd name="connsiteX50" fmla="*/ 1831611 w 12192000"/>
              <a:gd name="connsiteY50" fmla="*/ 3205201 h 3442855"/>
              <a:gd name="connsiteX51" fmla="*/ 1715859 w 12192000"/>
              <a:gd name="connsiteY51" fmla="*/ 3229661 h 3442855"/>
              <a:gd name="connsiteX52" fmla="*/ 1573012 w 12192000"/>
              <a:gd name="connsiteY52" fmla="*/ 3250275 h 3442855"/>
              <a:gd name="connsiteX53" fmla="*/ 1525936 w 12192000"/>
              <a:gd name="connsiteY53" fmla="*/ 3243056 h 3442855"/>
              <a:gd name="connsiteX54" fmla="*/ 1515932 w 12192000"/>
              <a:gd name="connsiteY54" fmla="*/ 3243699 h 3442855"/>
              <a:gd name="connsiteX55" fmla="*/ 1418247 w 12192000"/>
              <a:gd name="connsiteY55" fmla="*/ 3236042 h 3442855"/>
              <a:gd name="connsiteX56" fmla="*/ 1311781 w 12192000"/>
              <a:gd name="connsiteY56" fmla="*/ 3207733 h 3442855"/>
              <a:gd name="connsiteX57" fmla="*/ 1287526 w 12192000"/>
              <a:gd name="connsiteY57" fmla="*/ 3195564 h 3442855"/>
              <a:gd name="connsiteX58" fmla="*/ 1275912 w 12192000"/>
              <a:gd name="connsiteY58" fmla="*/ 3202348 h 3442855"/>
              <a:gd name="connsiteX59" fmla="*/ 1160923 w 12192000"/>
              <a:gd name="connsiteY59" fmla="*/ 3219676 h 3442855"/>
              <a:gd name="connsiteX60" fmla="*/ 909690 w 12192000"/>
              <a:gd name="connsiteY60" fmla="*/ 3216919 h 3442855"/>
              <a:gd name="connsiteX61" fmla="*/ 764020 w 12192000"/>
              <a:gd name="connsiteY61" fmla="*/ 3235844 h 3442855"/>
              <a:gd name="connsiteX62" fmla="*/ 701915 w 12192000"/>
              <a:gd name="connsiteY62" fmla="*/ 3250223 h 3442855"/>
              <a:gd name="connsiteX63" fmla="*/ 463292 w 12192000"/>
              <a:gd name="connsiteY63" fmla="*/ 3316636 h 3442855"/>
              <a:gd name="connsiteX64" fmla="*/ 369865 w 12192000"/>
              <a:gd name="connsiteY64" fmla="*/ 3339094 h 3442855"/>
              <a:gd name="connsiteX65" fmla="*/ 318911 w 12192000"/>
              <a:gd name="connsiteY65" fmla="*/ 3367912 h 3442855"/>
              <a:gd name="connsiteX66" fmla="*/ 119548 w 12192000"/>
              <a:gd name="connsiteY66" fmla="*/ 3404651 h 3442855"/>
              <a:gd name="connsiteX67" fmla="*/ 0 w 12192000"/>
              <a:gd name="connsiteY67" fmla="*/ 3414000 h 3442855"/>
              <a:gd name="connsiteX68" fmla="*/ 0 w 12192000"/>
              <a:gd name="connsiteY68" fmla="*/ 2 h 3442855"/>
              <a:gd name="connsiteX69" fmla="*/ 3459904 w 12192000"/>
              <a:gd name="connsiteY69" fmla="*/ 1 h 3442855"/>
              <a:gd name="connsiteX70" fmla="*/ 3459907 w 12192000"/>
              <a:gd name="connsiteY70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71588 w 12192000"/>
              <a:gd name="connsiteY11" fmla="*/ 3113441 h 3442855"/>
              <a:gd name="connsiteX12" fmla="*/ 11270977 w 12192000"/>
              <a:gd name="connsiteY12" fmla="*/ 3100396 h 3442855"/>
              <a:gd name="connsiteX13" fmla="*/ 11250574 w 12192000"/>
              <a:gd name="connsiteY13" fmla="*/ 3091174 h 3442855"/>
              <a:gd name="connsiteX14" fmla="*/ 11246505 w 12192000"/>
              <a:gd name="connsiteY14" fmla="*/ 3086783 h 3442855"/>
              <a:gd name="connsiteX15" fmla="*/ 11221805 w 12192000"/>
              <a:gd name="connsiteY15" fmla="*/ 3063540 h 3442855"/>
              <a:gd name="connsiteX16" fmla="*/ 11135382 w 12192000"/>
              <a:gd name="connsiteY16" fmla="*/ 3062095 h 3442855"/>
              <a:gd name="connsiteX17" fmla="*/ 11056771 w 12192000"/>
              <a:gd name="connsiteY17" fmla="*/ 3020684 h 3442855"/>
              <a:gd name="connsiteX18" fmla="*/ 10800887 w 12192000"/>
              <a:gd name="connsiteY18" fmla="*/ 2963080 h 3442855"/>
              <a:gd name="connsiteX19" fmla="*/ 10701230 w 12192000"/>
              <a:gd name="connsiteY19" fmla="*/ 2935785 h 3442855"/>
              <a:gd name="connsiteX20" fmla="*/ 10529686 w 12192000"/>
              <a:gd name="connsiteY20" fmla="*/ 2918071 h 3442855"/>
              <a:gd name="connsiteX21" fmla="*/ 10337584 w 12192000"/>
              <a:gd name="connsiteY21" fmla="*/ 2926238 h 3442855"/>
              <a:gd name="connsiteX22" fmla="*/ 10179941 w 12192000"/>
              <a:gd name="connsiteY22" fmla="*/ 2930174 h 3442855"/>
              <a:gd name="connsiteX23" fmla="*/ 10129038 w 12192000"/>
              <a:gd name="connsiteY23" fmla="*/ 2929992 h 3442855"/>
              <a:gd name="connsiteX24" fmla="*/ 10044809 w 12192000"/>
              <a:gd name="connsiteY24" fmla="*/ 2932587 h 3442855"/>
              <a:gd name="connsiteX25" fmla="*/ 9923926 w 12192000"/>
              <a:gd name="connsiteY25" fmla="*/ 2936679 h 3442855"/>
              <a:gd name="connsiteX26" fmla="*/ 9825938 w 12192000"/>
              <a:gd name="connsiteY26" fmla="*/ 2915287 h 3442855"/>
              <a:gd name="connsiteX27" fmla="*/ 9761662 w 12192000"/>
              <a:gd name="connsiteY27" fmla="*/ 2916695 h 3442855"/>
              <a:gd name="connsiteX28" fmla="*/ 9688436 w 12192000"/>
              <a:gd name="connsiteY28" fmla="*/ 2894364 h 3442855"/>
              <a:gd name="connsiteX29" fmla="*/ 9626359 w 12192000"/>
              <a:gd name="connsiteY29" fmla="*/ 2876388 h 3442855"/>
              <a:gd name="connsiteX30" fmla="*/ 9536686 w 12192000"/>
              <a:gd name="connsiteY30" fmla="*/ 2845662 h 3442855"/>
              <a:gd name="connsiteX31" fmla="*/ 9500517 w 12192000"/>
              <a:gd name="connsiteY31" fmla="*/ 2847197 h 3442855"/>
              <a:gd name="connsiteX32" fmla="*/ 9432874 w 12192000"/>
              <a:gd name="connsiteY32" fmla="*/ 2826106 h 3442855"/>
              <a:gd name="connsiteX33" fmla="*/ 9340481 w 12192000"/>
              <a:gd name="connsiteY33" fmla="*/ 2831628 h 3442855"/>
              <a:gd name="connsiteX34" fmla="*/ 9191002 w 12192000"/>
              <a:gd name="connsiteY34" fmla="*/ 2776544 h 3442855"/>
              <a:gd name="connsiteX35" fmla="*/ 9181756 w 12192000"/>
              <a:gd name="connsiteY35" fmla="*/ 2773801 h 3442855"/>
              <a:gd name="connsiteX36" fmla="*/ 8912415 w 12192000"/>
              <a:gd name="connsiteY36" fmla="*/ 2765023 h 3442855"/>
              <a:gd name="connsiteX37" fmla="*/ 7709716 w 12192000"/>
              <a:gd name="connsiteY37" fmla="*/ 2795956 h 3442855"/>
              <a:gd name="connsiteX38" fmla="*/ 6923164 w 12192000"/>
              <a:gd name="connsiteY38" fmla="*/ 2920980 h 3442855"/>
              <a:gd name="connsiteX39" fmla="*/ 3308915 w 12192000"/>
              <a:gd name="connsiteY39" fmla="*/ 3049912 h 3442855"/>
              <a:gd name="connsiteX40" fmla="*/ 2643050 w 12192000"/>
              <a:gd name="connsiteY40" fmla="*/ 3112559 h 3442855"/>
              <a:gd name="connsiteX41" fmla="*/ 2426006 w 12192000"/>
              <a:gd name="connsiteY41" fmla="*/ 3161942 h 3442855"/>
              <a:gd name="connsiteX42" fmla="*/ 2291811 w 12192000"/>
              <a:gd name="connsiteY42" fmla="*/ 3176941 h 3442855"/>
              <a:gd name="connsiteX43" fmla="*/ 2201685 w 12192000"/>
              <a:gd name="connsiteY43" fmla="*/ 3200625 h 3442855"/>
              <a:gd name="connsiteX44" fmla="*/ 2046141 w 12192000"/>
              <a:gd name="connsiteY44" fmla="*/ 3203263 h 3442855"/>
              <a:gd name="connsiteX45" fmla="*/ 1953987 w 12192000"/>
              <a:gd name="connsiteY45" fmla="*/ 3176250 h 3442855"/>
              <a:gd name="connsiteX46" fmla="*/ 1924440 w 12192000"/>
              <a:gd name="connsiteY46" fmla="*/ 3170393 h 3442855"/>
              <a:gd name="connsiteX47" fmla="*/ 1907653 w 12192000"/>
              <a:gd name="connsiteY47" fmla="*/ 3175484 h 3442855"/>
              <a:gd name="connsiteX48" fmla="*/ 1856828 w 12192000"/>
              <a:gd name="connsiteY48" fmla="*/ 3184705 h 3442855"/>
              <a:gd name="connsiteX49" fmla="*/ 1831611 w 12192000"/>
              <a:gd name="connsiteY49" fmla="*/ 3205201 h 3442855"/>
              <a:gd name="connsiteX50" fmla="*/ 1715859 w 12192000"/>
              <a:gd name="connsiteY50" fmla="*/ 3229661 h 3442855"/>
              <a:gd name="connsiteX51" fmla="*/ 1573012 w 12192000"/>
              <a:gd name="connsiteY51" fmla="*/ 3250275 h 3442855"/>
              <a:gd name="connsiteX52" fmla="*/ 1525936 w 12192000"/>
              <a:gd name="connsiteY52" fmla="*/ 3243056 h 3442855"/>
              <a:gd name="connsiteX53" fmla="*/ 1515932 w 12192000"/>
              <a:gd name="connsiteY53" fmla="*/ 3243699 h 3442855"/>
              <a:gd name="connsiteX54" fmla="*/ 1418247 w 12192000"/>
              <a:gd name="connsiteY54" fmla="*/ 3236042 h 3442855"/>
              <a:gd name="connsiteX55" fmla="*/ 1311781 w 12192000"/>
              <a:gd name="connsiteY55" fmla="*/ 3207733 h 3442855"/>
              <a:gd name="connsiteX56" fmla="*/ 1287526 w 12192000"/>
              <a:gd name="connsiteY56" fmla="*/ 3195564 h 3442855"/>
              <a:gd name="connsiteX57" fmla="*/ 1275912 w 12192000"/>
              <a:gd name="connsiteY57" fmla="*/ 3202348 h 3442855"/>
              <a:gd name="connsiteX58" fmla="*/ 1160923 w 12192000"/>
              <a:gd name="connsiteY58" fmla="*/ 3219676 h 3442855"/>
              <a:gd name="connsiteX59" fmla="*/ 909690 w 12192000"/>
              <a:gd name="connsiteY59" fmla="*/ 3216919 h 3442855"/>
              <a:gd name="connsiteX60" fmla="*/ 764020 w 12192000"/>
              <a:gd name="connsiteY60" fmla="*/ 3235844 h 3442855"/>
              <a:gd name="connsiteX61" fmla="*/ 701915 w 12192000"/>
              <a:gd name="connsiteY61" fmla="*/ 3250223 h 3442855"/>
              <a:gd name="connsiteX62" fmla="*/ 463292 w 12192000"/>
              <a:gd name="connsiteY62" fmla="*/ 3316636 h 3442855"/>
              <a:gd name="connsiteX63" fmla="*/ 369865 w 12192000"/>
              <a:gd name="connsiteY63" fmla="*/ 3339094 h 3442855"/>
              <a:gd name="connsiteX64" fmla="*/ 318911 w 12192000"/>
              <a:gd name="connsiteY64" fmla="*/ 3367912 h 3442855"/>
              <a:gd name="connsiteX65" fmla="*/ 119548 w 12192000"/>
              <a:gd name="connsiteY65" fmla="*/ 3404651 h 3442855"/>
              <a:gd name="connsiteX66" fmla="*/ 0 w 12192000"/>
              <a:gd name="connsiteY66" fmla="*/ 3414000 h 3442855"/>
              <a:gd name="connsiteX67" fmla="*/ 0 w 12192000"/>
              <a:gd name="connsiteY67" fmla="*/ 2 h 3442855"/>
              <a:gd name="connsiteX68" fmla="*/ 3459904 w 12192000"/>
              <a:gd name="connsiteY68" fmla="*/ 1 h 3442855"/>
              <a:gd name="connsiteX69" fmla="*/ 3459907 w 12192000"/>
              <a:gd name="connsiteY69" fmla="*/ 0 h 344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2192000" h="3442855">
                <a:moveTo>
                  <a:pt x="3459907" y="0"/>
                </a:moveTo>
                <a:lnTo>
                  <a:pt x="12192000" y="0"/>
                </a:lnTo>
                <a:lnTo>
                  <a:pt x="12192000" y="3442855"/>
                </a:lnTo>
                <a:lnTo>
                  <a:pt x="12076094" y="3423357"/>
                </a:lnTo>
                <a:cubicBezTo>
                  <a:pt x="12005159" y="3438127"/>
                  <a:pt x="12014346" y="3381657"/>
                  <a:pt x="11974360" y="3396494"/>
                </a:cubicBezTo>
                <a:cubicBezTo>
                  <a:pt x="11904719" y="3371812"/>
                  <a:pt x="11861782" y="3344051"/>
                  <a:pt x="11825709" y="3356473"/>
                </a:cubicBezTo>
                <a:cubicBezTo>
                  <a:pt x="11795915" y="3337312"/>
                  <a:pt x="11776282" y="3287434"/>
                  <a:pt x="11731940" y="3297768"/>
                </a:cubicBezTo>
                <a:cubicBezTo>
                  <a:pt x="11745979" y="3276550"/>
                  <a:pt x="11683245" y="3292173"/>
                  <a:pt x="11676634" y="3269119"/>
                </a:cubicBezTo>
                <a:cubicBezTo>
                  <a:pt x="11673835" y="3250701"/>
                  <a:pt x="11654148" y="3251146"/>
                  <a:pt x="11639416" y="3243537"/>
                </a:cubicBezTo>
                <a:cubicBezTo>
                  <a:pt x="11629359" y="3224298"/>
                  <a:pt x="11554687" y="3202798"/>
                  <a:pt x="11528409" y="3203904"/>
                </a:cubicBezTo>
                <a:cubicBezTo>
                  <a:pt x="11453995" y="3217978"/>
                  <a:pt x="11397027" y="3139530"/>
                  <a:pt x="11337600" y="3148858"/>
                </a:cubicBezTo>
                <a:cubicBezTo>
                  <a:pt x="11294796" y="3133781"/>
                  <a:pt x="11282692" y="3121518"/>
                  <a:pt x="11271588" y="3113441"/>
                </a:cubicBezTo>
                <a:cubicBezTo>
                  <a:pt x="11271384" y="3109093"/>
                  <a:pt x="11271181" y="3104744"/>
                  <a:pt x="11270977" y="3100396"/>
                </a:cubicBezTo>
                <a:lnTo>
                  <a:pt x="11250574" y="3091174"/>
                </a:lnTo>
                <a:lnTo>
                  <a:pt x="11246505" y="3086783"/>
                </a:lnTo>
                <a:cubicBezTo>
                  <a:pt x="11238764" y="3078354"/>
                  <a:pt x="11230851" y="3070308"/>
                  <a:pt x="11221805" y="3063540"/>
                </a:cubicBezTo>
                <a:cubicBezTo>
                  <a:pt x="11194819" y="3110734"/>
                  <a:pt x="11140396" y="3013748"/>
                  <a:pt x="11135382" y="3062095"/>
                </a:cubicBezTo>
                <a:cubicBezTo>
                  <a:pt x="11080975" y="3033115"/>
                  <a:pt x="11090475" y="3086737"/>
                  <a:pt x="11056771" y="3020684"/>
                </a:cubicBezTo>
                <a:cubicBezTo>
                  <a:pt x="10950489" y="2984550"/>
                  <a:pt x="10968513" y="2976705"/>
                  <a:pt x="10800887" y="2963080"/>
                </a:cubicBezTo>
                <a:cubicBezTo>
                  <a:pt x="10782723" y="2947697"/>
                  <a:pt x="10721294" y="2942886"/>
                  <a:pt x="10701230" y="2935785"/>
                </a:cubicBezTo>
                <a:lnTo>
                  <a:pt x="10529686" y="2918071"/>
                </a:lnTo>
                <a:cubicBezTo>
                  <a:pt x="10467898" y="2936564"/>
                  <a:pt x="10391723" y="2920684"/>
                  <a:pt x="10337584" y="2926238"/>
                </a:cubicBezTo>
                <a:cubicBezTo>
                  <a:pt x="10271486" y="2936266"/>
                  <a:pt x="10261085" y="2903356"/>
                  <a:pt x="10179941" y="2930174"/>
                </a:cubicBezTo>
                <a:cubicBezTo>
                  <a:pt x="10171294" y="2901323"/>
                  <a:pt x="10143743" y="2928373"/>
                  <a:pt x="10129038" y="2929992"/>
                </a:cubicBezTo>
                <a:cubicBezTo>
                  <a:pt x="10111049" y="2935411"/>
                  <a:pt x="10080763" y="2928965"/>
                  <a:pt x="10044809" y="2932587"/>
                </a:cubicBezTo>
                <a:cubicBezTo>
                  <a:pt x="9986964" y="2934979"/>
                  <a:pt x="10040427" y="2926217"/>
                  <a:pt x="9923926" y="2936679"/>
                </a:cubicBezTo>
                <a:cubicBezTo>
                  <a:pt x="9890801" y="2937500"/>
                  <a:pt x="9863184" y="2908407"/>
                  <a:pt x="9825938" y="2915287"/>
                </a:cubicBezTo>
                <a:lnTo>
                  <a:pt x="9761662" y="2916695"/>
                </a:lnTo>
                <a:lnTo>
                  <a:pt x="9688436" y="2894364"/>
                </a:lnTo>
                <a:lnTo>
                  <a:pt x="9626359" y="2876388"/>
                </a:lnTo>
                <a:lnTo>
                  <a:pt x="9536686" y="2845662"/>
                </a:lnTo>
                <a:cubicBezTo>
                  <a:pt x="9530621" y="2846717"/>
                  <a:pt x="9510170" y="2854046"/>
                  <a:pt x="9500517" y="2847197"/>
                </a:cubicBezTo>
                <a:lnTo>
                  <a:pt x="9432874" y="2826106"/>
                </a:lnTo>
                <a:cubicBezTo>
                  <a:pt x="9425326" y="2827008"/>
                  <a:pt x="9347481" y="2827961"/>
                  <a:pt x="9340481" y="2831628"/>
                </a:cubicBezTo>
                <a:cubicBezTo>
                  <a:pt x="9293603" y="2778331"/>
                  <a:pt x="9255558" y="2808341"/>
                  <a:pt x="9191002" y="2776544"/>
                </a:cubicBezTo>
                <a:lnTo>
                  <a:pt x="9181756" y="2773801"/>
                </a:lnTo>
                <a:lnTo>
                  <a:pt x="8912415" y="2765023"/>
                </a:lnTo>
                <a:lnTo>
                  <a:pt x="7709716" y="2795956"/>
                </a:lnTo>
                <a:cubicBezTo>
                  <a:pt x="7352819" y="2829880"/>
                  <a:pt x="7380767" y="2943418"/>
                  <a:pt x="6923164" y="2920980"/>
                </a:cubicBezTo>
                <a:cubicBezTo>
                  <a:pt x="5970798" y="2826379"/>
                  <a:pt x="4381146" y="3024064"/>
                  <a:pt x="3308915" y="3049912"/>
                </a:cubicBezTo>
                <a:cubicBezTo>
                  <a:pt x="3098453" y="3075471"/>
                  <a:pt x="2865005" y="3091676"/>
                  <a:pt x="2643050" y="3112559"/>
                </a:cubicBezTo>
                <a:lnTo>
                  <a:pt x="2426006" y="3161942"/>
                </a:lnTo>
                <a:lnTo>
                  <a:pt x="2291811" y="3176941"/>
                </a:lnTo>
                <a:lnTo>
                  <a:pt x="2201685" y="3200625"/>
                </a:lnTo>
                <a:cubicBezTo>
                  <a:pt x="2115718" y="3217427"/>
                  <a:pt x="2132108" y="3186461"/>
                  <a:pt x="2046141" y="3203263"/>
                </a:cubicBezTo>
                <a:cubicBezTo>
                  <a:pt x="2010569" y="3191771"/>
                  <a:pt x="1980262" y="3182883"/>
                  <a:pt x="1953987" y="3176250"/>
                </a:cubicBezTo>
                <a:lnTo>
                  <a:pt x="1924440" y="3170393"/>
                </a:lnTo>
                <a:lnTo>
                  <a:pt x="1907653" y="3175484"/>
                </a:lnTo>
                <a:cubicBezTo>
                  <a:pt x="1878061" y="3178004"/>
                  <a:pt x="1876006" y="3207968"/>
                  <a:pt x="1856828" y="3184705"/>
                </a:cubicBezTo>
                <a:lnTo>
                  <a:pt x="1831611" y="3205201"/>
                </a:lnTo>
                <a:lnTo>
                  <a:pt x="1715859" y="3229661"/>
                </a:lnTo>
                <a:lnTo>
                  <a:pt x="1573012" y="3250275"/>
                </a:lnTo>
                <a:lnTo>
                  <a:pt x="1525936" y="3243056"/>
                </a:lnTo>
                <a:lnTo>
                  <a:pt x="1515932" y="3243699"/>
                </a:lnTo>
                <a:cubicBezTo>
                  <a:pt x="1483797" y="3247820"/>
                  <a:pt x="1486309" y="3252662"/>
                  <a:pt x="1418247" y="3236042"/>
                </a:cubicBezTo>
                <a:cubicBezTo>
                  <a:pt x="1389292" y="3213946"/>
                  <a:pt x="1345427" y="3216968"/>
                  <a:pt x="1311781" y="3207733"/>
                </a:cubicBezTo>
                <a:lnTo>
                  <a:pt x="1287526" y="3195564"/>
                </a:lnTo>
                <a:lnTo>
                  <a:pt x="1275912" y="3202348"/>
                </a:lnTo>
                <a:cubicBezTo>
                  <a:pt x="1219626" y="3232740"/>
                  <a:pt x="1230867" y="3206674"/>
                  <a:pt x="1160923" y="3219676"/>
                </a:cubicBezTo>
                <a:cubicBezTo>
                  <a:pt x="1120939" y="3215839"/>
                  <a:pt x="1029087" y="3185516"/>
                  <a:pt x="909690" y="3216919"/>
                </a:cubicBezTo>
                <a:cubicBezTo>
                  <a:pt x="860463" y="3220671"/>
                  <a:pt x="794970" y="3221233"/>
                  <a:pt x="764020" y="3235844"/>
                </a:cubicBezTo>
                <a:cubicBezTo>
                  <a:pt x="713142" y="3261931"/>
                  <a:pt x="769145" y="3237498"/>
                  <a:pt x="701915" y="3250223"/>
                </a:cubicBezTo>
                <a:cubicBezTo>
                  <a:pt x="644188" y="3215027"/>
                  <a:pt x="531278" y="3284445"/>
                  <a:pt x="463292" y="3316636"/>
                </a:cubicBezTo>
                <a:cubicBezTo>
                  <a:pt x="456096" y="3336479"/>
                  <a:pt x="389128" y="3337531"/>
                  <a:pt x="369865" y="3339094"/>
                </a:cubicBezTo>
                <a:cubicBezTo>
                  <a:pt x="365488" y="3372375"/>
                  <a:pt x="330307" y="3346614"/>
                  <a:pt x="318911" y="3367912"/>
                </a:cubicBezTo>
                <a:cubicBezTo>
                  <a:pt x="256531" y="3381126"/>
                  <a:pt x="186611" y="3396061"/>
                  <a:pt x="119548" y="3404651"/>
                </a:cubicBezTo>
                <a:lnTo>
                  <a:pt x="0" y="3414000"/>
                </a:lnTo>
                <a:lnTo>
                  <a:pt x="0" y="2"/>
                </a:lnTo>
                <a:lnTo>
                  <a:pt x="3459904" y="1"/>
                </a:lnTo>
                <a:cubicBezTo>
                  <a:pt x="3459905" y="1"/>
                  <a:pt x="3459906" y="0"/>
                  <a:pt x="3459907" y="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4DE19D-80D9-2F1A-9324-22447F6B3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4" y="627385"/>
            <a:ext cx="9620251" cy="8562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Graduation Requirements</a:t>
            </a:r>
          </a:p>
        </p:txBody>
      </p:sp>
      <p:sp>
        <p:nvSpPr>
          <p:cNvPr id="36" name="Freeform: Shape 39">
            <a:extLst>
              <a:ext uri="{FF2B5EF4-FFF2-40B4-BE49-F238E27FC236}">
                <a16:creationId xmlns:a16="http://schemas.microsoft.com/office/drawing/2014/main" id="{608CD17C-4A7C-477D-A659-BA8A89A78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71775" y="1609518"/>
            <a:ext cx="6610350" cy="294235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3FB6F60F-4FFD-52C4-B7F7-07079BCCA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2642" y="2100834"/>
            <a:ext cx="6286500" cy="195971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8DACDE-6946-D885-901B-0FC2D917F8A8}"/>
              </a:ext>
            </a:extLst>
          </p:cNvPr>
          <p:cNvSpPr txBox="1"/>
          <p:nvPr/>
        </p:nvSpPr>
        <p:spPr>
          <a:xfrm>
            <a:off x="1819275" y="4845083"/>
            <a:ext cx="8572500" cy="1374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Florida students must earn a minimum of 24 credits to graduate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391975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7">
            <a:extLst>
              <a:ext uri="{FF2B5EF4-FFF2-40B4-BE49-F238E27FC236}">
                <a16:creationId xmlns:a16="http://schemas.microsoft.com/office/drawing/2014/main" id="{50811073-89F5-46D6-83D8-BA7644649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3442855"/>
          </a:xfrm>
          <a:custGeom>
            <a:avLst/>
            <a:gdLst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330471 w 12192000"/>
              <a:gd name="connsiteY43" fmla="*/ 3148294 h 3442855"/>
              <a:gd name="connsiteX44" fmla="*/ 2325930 w 12192000"/>
              <a:gd name="connsiteY44" fmla="*/ 3149646 h 3442855"/>
              <a:gd name="connsiteX45" fmla="*/ 2304043 w 12192000"/>
              <a:gd name="connsiteY45" fmla="*/ 3152858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08701 w 12192000"/>
              <a:gd name="connsiteY68" fmla="*/ 3323460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330471 w 12192000"/>
              <a:gd name="connsiteY43" fmla="*/ 3148294 h 3442855"/>
              <a:gd name="connsiteX44" fmla="*/ 2325930 w 12192000"/>
              <a:gd name="connsiteY44" fmla="*/ 3149646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08701 w 12192000"/>
              <a:gd name="connsiteY68" fmla="*/ 3323460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330471 w 12192000"/>
              <a:gd name="connsiteY43" fmla="*/ 3148294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08701 w 12192000"/>
              <a:gd name="connsiteY68" fmla="*/ 3323460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08701 w 12192000"/>
              <a:gd name="connsiteY68" fmla="*/ 3323460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63292 w 12192000"/>
              <a:gd name="connsiteY68" fmla="*/ 3316636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63292 w 12192000"/>
              <a:gd name="connsiteY68" fmla="*/ 3316636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63292 w 12192000"/>
              <a:gd name="connsiteY68" fmla="*/ 3316636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763355 w 12192000"/>
              <a:gd name="connsiteY53" fmla="*/ 3224928 h 3442855"/>
              <a:gd name="connsiteX54" fmla="*/ 1654444 w 12192000"/>
              <a:gd name="connsiteY54" fmla="*/ 3229661 h 3442855"/>
              <a:gd name="connsiteX55" fmla="*/ 1629483 w 12192000"/>
              <a:gd name="connsiteY55" fmla="*/ 3232675 h 3442855"/>
              <a:gd name="connsiteX56" fmla="*/ 1573012 w 12192000"/>
              <a:gd name="connsiteY56" fmla="*/ 3250275 h 3442855"/>
              <a:gd name="connsiteX57" fmla="*/ 1525936 w 12192000"/>
              <a:gd name="connsiteY57" fmla="*/ 3243056 h 3442855"/>
              <a:gd name="connsiteX58" fmla="*/ 1515932 w 12192000"/>
              <a:gd name="connsiteY58" fmla="*/ 3243699 h 3442855"/>
              <a:gd name="connsiteX59" fmla="*/ 1418247 w 12192000"/>
              <a:gd name="connsiteY59" fmla="*/ 3236042 h 3442855"/>
              <a:gd name="connsiteX60" fmla="*/ 1311781 w 12192000"/>
              <a:gd name="connsiteY60" fmla="*/ 3207733 h 3442855"/>
              <a:gd name="connsiteX61" fmla="*/ 1287526 w 12192000"/>
              <a:gd name="connsiteY61" fmla="*/ 3195564 h 3442855"/>
              <a:gd name="connsiteX62" fmla="*/ 1275912 w 12192000"/>
              <a:gd name="connsiteY62" fmla="*/ 3202348 h 3442855"/>
              <a:gd name="connsiteX63" fmla="*/ 1160923 w 12192000"/>
              <a:gd name="connsiteY63" fmla="*/ 3219676 h 3442855"/>
              <a:gd name="connsiteX64" fmla="*/ 909690 w 12192000"/>
              <a:gd name="connsiteY64" fmla="*/ 3216919 h 3442855"/>
              <a:gd name="connsiteX65" fmla="*/ 764020 w 12192000"/>
              <a:gd name="connsiteY65" fmla="*/ 3235844 h 3442855"/>
              <a:gd name="connsiteX66" fmla="*/ 701915 w 12192000"/>
              <a:gd name="connsiteY66" fmla="*/ 3250223 h 3442855"/>
              <a:gd name="connsiteX67" fmla="*/ 463292 w 12192000"/>
              <a:gd name="connsiteY67" fmla="*/ 3316636 h 3442855"/>
              <a:gd name="connsiteX68" fmla="*/ 369865 w 12192000"/>
              <a:gd name="connsiteY68" fmla="*/ 3339094 h 3442855"/>
              <a:gd name="connsiteX69" fmla="*/ 318911 w 12192000"/>
              <a:gd name="connsiteY69" fmla="*/ 3367912 h 3442855"/>
              <a:gd name="connsiteX70" fmla="*/ 119548 w 12192000"/>
              <a:gd name="connsiteY70" fmla="*/ 3404651 h 3442855"/>
              <a:gd name="connsiteX71" fmla="*/ 0 w 12192000"/>
              <a:gd name="connsiteY71" fmla="*/ 3414000 h 3442855"/>
              <a:gd name="connsiteX72" fmla="*/ 0 w 12192000"/>
              <a:gd name="connsiteY72" fmla="*/ 2 h 3442855"/>
              <a:gd name="connsiteX73" fmla="*/ 3459904 w 12192000"/>
              <a:gd name="connsiteY73" fmla="*/ 1 h 3442855"/>
              <a:gd name="connsiteX74" fmla="*/ 3459907 w 12192000"/>
              <a:gd name="connsiteY74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763355 w 12192000"/>
              <a:gd name="connsiteY52" fmla="*/ 3224928 h 3442855"/>
              <a:gd name="connsiteX53" fmla="*/ 1654444 w 12192000"/>
              <a:gd name="connsiteY53" fmla="*/ 3229661 h 3442855"/>
              <a:gd name="connsiteX54" fmla="*/ 1629483 w 12192000"/>
              <a:gd name="connsiteY54" fmla="*/ 3232675 h 3442855"/>
              <a:gd name="connsiteX55" fmla="*/ 1573012 w 12192000"/>
              <a:gd name="connsiteY55" fmla="*/ 3250275 h 3442855"/>
              <a:gd name="connsiteX56" fmla="*/ 1525936 w 12192000"/>
              <a:gd name="connsiteY56" fmla="*/ 3243056 h 3442855"/>
              <a:gd name="connsiteX57" fmla="*/ 1515932 w 12192000"/>
              <a:gd name="connsiteY57" fmla="*/ 3243699 h 3442855"/>
              <a:gd name="connsiteX58" fmla="*/ 1418247 w 12192000"/>
              <a:gd name="connsiteY58" fmla="*/ 3236042 h 3442855"/>
              <a:gd name="connsiteX59" fmla="*/ 1311781 w 12192000"/>
              <a:gd name="connsiteY59" fmla="*/ 3207733 h 3442855"/>
              <a:gd name="connsiteX60" fmla="*/ 1287526 w 12192000"/>
              <a:gd name="connsiteY60" fmla="*/ 3195564 h 3442855"/>
              <a:gd name="connsiteX61" fmla="*/ 1275912 w 12192000"/>
              <a:gd name="connsiteY61" fmla="*/ 3202348 h 3442855"/>
              <a:gd name="connsiteX62" fmla="*/ 1160923 w 12192000"/>
              <a:gd name="connsiteY62" fmla="*/ 3219676 h 3442855"/>
              <a:gd name="connsiteX63" fmla="*/ 909690 w 12192000"/>
              <a:gd name="connsiteY63" fmla="*/ 3216919 h 3442855"/>
              <a:gd name="connsiteX64" fmla="*/ 764020 w 12192000"/>
              <a:gd name="connsiteY64" fmla="*/ 3235844 h 3442855"/>
              <a:gd name="connsiteX65" fmla="*/ 701915 w 12192000"/>
              <a:gd name="connsiteY65" fmla="*/ 3250223 h 3442855"/>
              <a:gd name="connsiteX66" fmla="*/ 463292 w 12192000"/>
              <a:gd name="connsiteY66" fmla="*/ 3316636 h 3442855"/>
              <a:gd name="connsiteX67" fmla="*/ 369865 w 12192000"/>
              <a:gd name="connsiteY67" fmla="*/ 3339094 h 3442855"/>
              <a:gd name="connsiteX68" fmla="*/ 318911 w 12192000"/>
              <a:gd name="connsiteY68" fmla="*/ 3367912 h 3442855"/>
              <a:gd name="connsiteX69" fmla="*/ 119548 w 12192000"/>
              <a:gd name="connsiteY69" fmla="*/ 3404651 h 3442855"/>
              <a:gd name="connsiteX70" fmla="*/ 0 w 12192000"/>
              <a:gd name="connsiteY70" fmla="*/ 3414000 h 3442855"/>
              <a:gd name="connsiteX71" fmla="*/ 0 w 12192000"/>
              <a:gd name="connsiteY71" fmla="*/ 2 h 3442855"/>
              <a:gd name="connsiteX72" fmla="*/ 3459904 w 12192000"/>
              <a:gd name="connsiteY72" fmla="*/ 1 h 3442855"/>
              <a:gd name="connsiteX73" fmla="*/ 3459907 w 12192000"/>
              <a:gd name="connsiteY73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31611 w 12192000"/>
              <a:gd name="connsiteY51" fmla="*/ 3205201 h 3442855"/>
              <a:gd name="connsiteX52" fmla="*/ 1763355 w 12192000"/>
              <a:gd name="connsiteY52" fmla="*/ 3224928 h 3442855"/>
              <a:gd name="connsiteX53" fmla="*/ 1654444 w 12192000"/>
              <a:gd name="connsiteY53" fmla="*/ 3229661 h 3442855"/>
              <a:gd name="connsiteX54" fmla="*/ 1629483 w 12192000"/>
              <a:gd name="connsiteY54" fmla="*/ 3232675 h 3442855"/>
              <a:gd name="connsiteX55" fmla="*/ 1573012 w 12192000"/>
              <a:gd name="connsiteY55" fmla="*/ 3250275 h 3442855"/>
              <a:gd name="connsiteX56" fmla="*/ 1525936 w 12192000"/>
              <a:gd name="connsiteY56" fmla="*/ 3243056 h 3442855"/>
              <a:gd name="connsiteX57" fmla="*/ 1515932 w 12192000"/>
              <a:gd name="connsiteY57" fmla="*/ 3243699 h 3442855"/>
              <a:gd name="connsiteX58" fmla="*/ 1418247 w 12192000"/>
              <a:gd name="connsiteY58" fmla="*/ 3236042 h 3442855"/>
              <a:gd name="connsiteX59" fmla="*/ 1311781 w 12192000"/>
              <a:gd name="connsiteY59" fmla="*/ 3207733 h 3442855"/>
              <a:gd name="connsiteX60" fmla="*/ 1287526 w 12192000"/>
              <a:gd name="connsiteY60" fmla="*/ 3195564 h 3442855"/>
              <a:gd name="connsiteX61" fmla="*/ 1275912 w 12192000"/>
              <a:gd name="connsiteY61" fmla="*/ 3202348 h 3442855"/>
              <a:gd name="connsiteX62" fmla="*/ 1160923 w 12192000"/>
              <a:gd name="connsiteY62" fmla="*/ 3219676 h 3442855"/>
              <a:gd name="connsiteX63" fmla="*/ 909690 w 12192000"/>
              <a:gd name="connsiteY63" fmla="*/ 3216919 h 3442855"/>
              <a:gd name="connsiteX64" fmla="*/ 764020 w 12192000"/>
              <a:gd name="connsiteY64" fmla="*/ 3235844 h 3442855"/>
              <a:gd name="connsiteX65" fmla="*/ 701915 w 12192000"/>
              <a:gd name="connsiteY65" fmla="*/ 3250223 h 3442855"/>
              <a:gd name="connsiteX66" fmla="*/ 463292 w 12192000"/>
              <a:gd name="connsiteY66" fmla="*/ 3316636 h 3442855"/>
              <a:gd name="connsiteX67" fmla="*/ 369865 w 12192000"/>
              <a:gd name="connsiteY67" fmla="*/ 3339094 h 3442855"/>
              <a:gd name="connsiteX68" fmla="*/ 318911 w 12192000"/>
              <a:gd name="connsiteY68" fmla="*/ 3367912 h 3442855"/>
              <a:gd name="connsiteX69" fmla="*/ 119548 w 12192000"/>
              <a:gd name="connsiteY69" fmla="*/ 3404651 h 3442855"/>
              <a:gd name="connsiteX70" fmla="*/ 0 w 12192000"/>
              <a:gd name="connsiteY70" fmla="*/ 3414000 h 3442855"/>
              <a:gd name="connsiteX71" fmla="*/ 0 w 12192000"/>
              <a:gd name="connsiteY71" fmla="*/ 2 h 3442855"/>
              <a:gd name="connsiteX72" fmla="*/ 3459904 w 12192000"/>
              <a:gd name="connsiteY72" fmla="*/ 1 h 3442855"/>
              <a:gd name="connsiteX73" fmla="*/ 3459907 w 12192000"/>
              <a:gd name="connsiteY73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31611 w 12192000"/>
              <a:gd name="connsiteY51" fmla="*/ 3205201 h 3442855"/>
              <a:gd name="connsiteX52" fmla="*/ 1654444 w 12192000"/>
              <a:gd name="connsiteY52" fmla="*/ 3229661 h 3442855"/>
              <a:gd name="connsiteX53" fmla="*/ 1629483 w 12192000"/>
              <a:gd name="connsiteY53" fmla="*/ 3232675 h 3442855"/>
              <a:gd name="connsiteX54" fmla="*/ 1573012 w 12192000"/>
              <a:gd name="connsiteY54" fmla="*/ 3250275 h 3442855"/>
              <a:gd name="connsiteX55" fmla="*/ 1525936 w 12192000"/>
              <a:gd name="connsiteY55" fmla="*/ 3243056 h 3442855"/>
              <a:gd name="connsiteX56" fmla="*/ 1515932 w 12192000"/>
              <a:gd name="connsiteY56" fmla="*/ 3243699 h 3442855"/>
              <a:gd name="connsiteX57" fmla="*/ 1418247 w 12192000"/>
              <a:gd name="connsiteY57" fmla="*/ 3236042 h 3442855"/>
              <a:gd name="connsiteX58" fmla="*/ 1311781 w 12192000"/>
              <a:gd name="connsiteY58" fmla="*/ 3207733 h 3442855"/>
              <a:gd name="connsiteX59" fmla="*/ 1287526 w 12192000"/>
              <a:gd name="connsiteY59" fmla="*/ 3195564 h 3442855"/>
              <a:gd name="connsiteX60" fmla="*/ 1275912 w 12192000"/>
              <a:gd name="connsiteY60" fmla="*/ 3202348 h 3442855"/>
              <a:gd name="connsiteX61" fmla="*/ 1160923 w 12192000"/>
              <a:gd name="connsiteY61" fmla="*/ 3219676 h 3442855"/>
              <a:gd name="connsiteX62" fmla="*/ 909690 w 12192000"/>
              <a:gd name="connsiteY62" fmla="*/ 3216919 h 3442855"/>
              <a:gd name="connsiteX63" fmla="*/ 764020 w 12192000"/>
              <a:gd name="connsiteY63" fmla="*/ 3235844 h 3442855"/>
              <a:gd name="connsiteX64" fmla="*/ 701915 w 12192000"/>
              <a:gd name="connsiteY64" fmla="*/ 3250223 h 3442855"/>
              <a:gd name="connsiteX65" fmla="*/ 463292 w 12192000"/>
              <a:gd name="connsiteY65" fmla="*/ 3316636 h 3442855"/>
              <a:gd name="connsiteX66" fmla="*/ 369865 w 12192000"/>
              <a:gd name="connsiteY66" fmla="*/ 3339094 h 3442855"/>
              <a:gd name="connsiteX67" fmla="*/ 318911 w 12192000"/>
              <a:gd name="connsiteY67" fmla="*/ 3367912 h 3442855"/>
              <a:gd name="connsiteX68" fmla="*/ 119548 w 12192000"/>
              <a:gd name="connsiteY68" fmla="*/ 3404651 h 3442855"/>
              <a:gd name="connsiteX69" fmla="*/ 0 w 12192000"/>
              <a:gd name="connsiteY69" fmla="*/ 3414000 h 3442855"/>
              <a:gd name="connsiteX70" fmla="*/ 0 w 12192000"/>
              <a:gd name="connsiteY70" fmla="*/ 2 h 3442855"/>
              <a:gd name="connsiteX71" fmla="*/ 3459904 w 12192000"/>
              <a:gd name="connsiteY71" fmla="*/ 1 h 3442855"/>
              <a:gd name="connsiteX72" fmla="*/ 3459907 w 12192000"/>
              <a:gd name="connsiteY72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31611 w 12192000"/>
              <a:gd name="connsiteY51" fmla="*/ 3205201 h 3442855"/>
              <a:gd name="connsiteX52" fmla="*/ 1654444 w 12192000"/>
              <a:gd name="connsiteY52" fmla="*/ 3229661 h 3442855"/>
              <a:gd name="connsiteX53" fmla="*/ 1573012 w 12192000"/>
              <a:gd name="connsiteY53" fmla="*/ 3250275 h 3442855"/>
              <a:gd name="connsiteX54" fmla="*/ 1525936 w 12192000"/>
              <a:gd name="connsiteY54" fmla="*/ 3243056 h 3442855"/>
              <a:gd name="connsiteX55" fmla="*/ 1515932 w 12192000"/>
              <a:gd name="connsiteY55" fmla="*/ 3243699 h 3442855"/>
              <a:gd name="connsiteX56" fmla="*/ 1418247 w 12192000"/>
              <a:gd name="connsiteY56" fmla="*/ 3236042 h 3442855"/>
              <a:gd name="connsiteX57" fmla="*/ 1311781 w 12192000"/>
              <a:gd name="connsiteY57" fmla="*/ 3207733 h 3442855"/>
              <a:gd name="connsiteX58" fmla="*/ 1287526 w 12192000"/>
              <a:gd name="connsiteY58" fmla="*/ 3195564 h 3442855"/>
              <a:gd name="connsiteX59" fmla="*/ 1275912 w 12192000"/>
              <a:gd name="connsiteY59" fmla="*/ 3202348 h 3442855"/>
              <a:gd name="connsiteX60" fmla="*/ 1160923 w 12192000"/>
              <a:gd name="connsiteY60" fmla="*/ 3219676 h 3442855"/>
              <a:gd name="connsiteX61" fmla="*/ 909690 w 12192000"/>
              <a:gd name="connsiteY61" fmla="*/ 3216919 h 3442855"/>
              <a:gd name="connsiteX62" fmla="*/ 764020 w 12192000"/>
              <a:gd name="connsiteY62" fmla="*/ 3235844 h 3442855"/>
              <a:gd name="connsiteX63" fmla="*/ 701915 w 12192000"/>
              <a:gd name="connsiteY63" fmla="*/ 3250223 h 3442855"/>
              <a:gd name="connsiteX64" fmla="*/ 463292 w 12192000"/>
              <a:gd name="connsiteY64" fmla="*/ 3316636 h 3442855"/>
              <a:gd name="connsiteX65" fmla="*/ 369865 w 12192000"/>
              <a:gd name="connsiteY65" fmla="*/ 3339094 h 3442855"/>
              <a:gd name="connsiteX66" fmla="*/ 318911 w 12192000"/>
              <a:gd name="connsiteY66" fmla="*/ 3367912 h 3442855"/>
              <a:gd name="connsiteX67" fmla="*/ 119548 w 12192000"/>
              <a:gd name="connsiteY67" fmla="*/ 3404651 h 3442855"/>
              <a:gd name="connsiteX68" fmla="*/ 0 w 12192000"/>
              <a:gd name="connsiteY68" fmla="*/ 3414000 h 3442855"/>
              <a:gd name="connsiteX69" fmla="*/ 0 w 12192000"/>
              <a:gd name="connsiteY69" fmla="*/ 2 h 3442855"/>
              <a:gd name="connsiteX70" fmla="*/ 3459904 w 12192000"/>
              <a:gd name="connsiteY70" fmla="*/ 1 h 3442855"/>
              <a:gd name="connsiteX71" fmla="*/ 3459907 w 12192000"/>
              <a:gd name="connsiteY71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31611 w 12192000"/>
              <a:gd name="connsiteY51" fmla="*/ 3205201 h 3442855"/>
              <a:gd name="connsiteX52" fmla="*/ 1715859 w 12192000"/>
              <a:gd name="connsiteY52" fmla="*/ 3229661 h 3442855"/>
              <a:gd name="connsiteX53" fmla="*/ 1573012 w 12192000"/>
              <a:gd name="connsiteY53" fmla="*/ 3250275 h 3442855"/>
              <a:gd name="connsiteX54" fmla="*/ 1525936 w 12192000"/>
              <a:gd name="connsiteY54" fmla="*/ 3243056 h 3442855"/>
              <a:gd name="connsiteX55" fmla="*/ 1515932 w 12192000"/>
              <a:gd name="connsiteY55" fmla="*/ 3243699 h 3442855"/>
              <a:gd name="connsiteX56" fmla="*/ 1418247 w 12192000"/>
              <a:gd name="connsiteY56" fmla="*/ 3236042 h 3442855"/>
              <a:gd name="connsiteX57" fmla="*/ 1311781 w 12192000"/>
              <a:gd name="connsiteY57" fmla="*/ 3207733 h 3442855"/>
              <a:gd name="connsiteX58" fmla="*/ 1287526 w 12192000"/>
              <a:gd name="connsiteY58" fmla="*/ 3195564 h 3442855"/>
              <a:gd name="connsiteX59" fmla="*/ 1275912 w 12192000"/>
              <a:gd name="connsiteY59" fmla="*/ 3202348 h 3442855"/>
              <a:gd name="connsiteX60" fmla="*/ 1160923 w 12192000"/>
              <a:gd name="connsiteY60" fmla="*/ 3219676 h 3442855"/>
              <a:gd name="connsiteX61" fmla="*/ 909690 w 12192000"/>
              <a:gd name="connsiteY61" fmla="*/ 3216919 h 3442855"/>
              <a:gd name="connsiteX62" fmla="*/ 764020 w 12192000"/>
              <a:gd name="connsiteY62" fmla="*/ 3235844 h 3442855"/>
              <a:gd name="connsiteX63" fmla="*/ 701915 w 12192000"/>
              <a:gd name="connsiteY63" fmla="*/ 3250223 h 3442855"/>
              <a:gd name="connsiteX64" fmla="*/ 463292 w 12192000"/>
              <a:gd name="connsiteY64" fmla="*/ 3316636 h 3442855"/>
              <a:gd name="connsiteX65" fmla="*/ 369865 w 12192000"/>
              <a:gd name="connsiteY65" fmla="*/ 3339094 h 3442855"/>
              <a:gd name="connsiteX66" fmla="*/ 318911 w 12192000"/>
              <a:gd name="connsiteY66" fmla="*/ 3367912 h 3442855"/>
              <a:gd name="connsiteX67" fmla="*/ 119548 w 12192000"/>
              <a:gd name="connsiteY67" fmla="*/ 3404651 h 3442855"/>
              <a:gd name="connsiteX68" fmla="*/ 0 w 12192000"/>
              <a:gd name="connsiteY68" fmla="*/ 3414000 h 3442855"/>
              <a:gd name="connsiteX69" fmla="*/ 0 w 12192000"/>
              <a:gd name="connsiteY69" fmla="*/ 2 h 3442855"/>
              <a:gd name="connsiteX70" fmla="*/ 3459904 w 12192000"/>
              <a:gd name="connsiteY70" fmla="*/ 1 h 3442855"/>
              <a:gd name="connsiteX71" fmla="*/ 3459907 w 12192000"/>
              <a:gd name="connsiteY71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32874 w 12192000"/>
              <a:gd name="connsiteY33" fmla="*/ 2826106 h 3442855"/>
              <a:gd name="connsiteX34" fmla="*/ 9340481 w 12192000"/>
              <a:gd name="connsiteY34" fmla="*/ 2831628 h 3442855"/>
              <a:gd name="connsiteX35" fmla="*/ 9191002 w 12192000"/>
              <a:gd name="connsiteY35" fmla="*/ 2776544 h 3442855"/>
              <a:gd name="connsiteX36" fmla="*/ 9181756 w 12192000"/>
              <a:gd name="connsiteY36" fmla="*/ 2773801 h 3442855"/>
              <a:gd name="connsiteX37" fmla="*/ 8912415 w 12192000"/>
              <a:gd name="connsiteY37" fmla="*/ 2765023 h 3442855"/>
              <a:gd name="connsiteX38" fmla="*/ 7709716 w 12192000"/>
              <a:gd name="connsiteY38" fmla="*/ 2795956 h 3442855"/>
              <a:gd name="connsiteX39" fmla="*/ 6923164 w 12192000"/>
              <a:gd name="connsiteY39" fmla="*/ 2920980 h 3442855"/>
              <a:gd name="connsiteX40" fmla="*/ 3308915 w 12192000"/>
              <a:gd name="connsiteY40" fmla="*/ 3049912 h 3442855"/>
              <a:gd name="connsiteX41" fmla="*/ 2643050 w 12192000"/>
              <a:gd name="connsiteY41" fmla="*/ 3112559 h 3442855"/>
              <a:gd name="connsiteX42" fmla="*/ 2426006 w 12192000"/>
              <a:gd name="connsiteY42" fmla="*/ 3161942 h 3442855"/>
              <a:gd name="connsiteX43" fmla="*/ 2291811 w 12192000"/>
              <a:gd name="connsiteY43" fmla="*/ 3176941 h 3442855"/>
              <a:gd name="connsiteX44" fmla="*/ 2201685 w 12192000"/>
              <a:gd name="connsiteY44" fmla="*/ 3200625 h 3442855"/>
              <a:gd name="connsiteX45" fmla="*/ 2046141 w 12192000"/>
              <a:gd name="connsiteY45" fmla="*/ 3203263 h 3442855"/>
              <a:gd name="connsiteX46" fmla="*/ 1953987 w 12192000"/>
              <a:gd name="connsiteY46" fmla="*/ 3176250 h 3442855"/>
              <a:gd name="connsiteX47" fmla="*/ 1924440 w 12192000"/>
              <a:gd name="connsiteY47" fmla="*/ 3170393 h 3442855"/>
              <a:gd name="connsiteX48" fmla="*/ 1907653 w 12192000"/>
              <a:gd name="connsiteY48" fmla="*/ 3175484 h 3442855"/>
              <a:gd name="connsiteX49" fmla="*/ 1856828 w 12192000"/>
              <a:gd name="connsiteY49" fmla="*/ 3184705 h 3442855"/>
              <a:gd name="connsiteX50" fmla="*/ 1831611 w 12192000"/>
              <a:gd name="connsiteY50" fmla="*/ 3205201 h 3442855"/>
              <a:gd name="connsiteX51" fmla="*/ 1715859 w 12192000"/>
              <a:gd name="connsiteY51" fmla="*/ 3229661 h 3442855"/>
              <a:gd name="connsiteX52" fmla="*/ 1573012 w 12192000"/>
              <a:gd name="connsiteY52" fmla="*/ 3250275 h 3442855"/>
              <a:gd name="connsiteX53" fmla="*/ 1525936 w 12192000"/>
              <a:gd name="connsiteY53" fmla="*/ 3243056 h 3442855"/>
              <a:gd name="connsiteX54" fmla="*/ 1515932 w 12192000"/>
              <a:gd name="connsiteY54" fmla="*/ 3243699 h 3442855"/>
              <a:gd name="connsiteX55" fmla="*/ 1418247 w 12192000"/>
              <a:gd name="connsiteY55" fmla="*/ 3236042 h 3442855"/>
              <a:gd name="connsiteX56" fmla="*/ 1311781 w 12192000"/>
              <a:gd name="connsiteY56" fmla="*/ 3207733 h 3442855"/>
              <a:gd name="connsiteX57" fmla="*/ 1287526 w 12192000"/>
              <a:gd name="connsiteY57" fmla="*/ 3195564 h 3442855"/>
              <a:gd name="connsiteX58" fmla="*/ 1275912 w 12192000"/>
              <a:gd name="connsiteY58" fmla="*/ 3202348 h 3442855"/>
              <a:gd name="connsiteX59" fmla="*/ 1160923 w 12192000"/>
              <a:gd name="connsiteY59" fmla="*/ 3219676 h 3442855"/>
              <a:gd name="connsiteX60" fmla="*/ 909690 w 12192000"/>
              <a:gd name="connsiteY60" fmla="*/ 3216919 h 3442855"/>
              <a:gd name="connsiteX61" fmla="*/ 764020 w 12192000"/>
              <a:gd name="connsiteY61" fmla="*/ 3235844 h 3442855"/>
              <a:gd name="connsiteX62" fmla="*/ 701915 w 12192000"/>
              <a:gd name="connsiteY62" fmla="*/ 3250223 h 3442855"/>
              <a:gd name="connsiteX63" fmla="*/ 463292 w 12192000"/>
              <a:gd name="connsiteY63" fmla="*/ 3316636 h 3442855"/>
              <a:gd name="connsiteX64" fmla="*/ 369865 w 12192000"/>
              <a:gd name="connsiteY64" fmla="*/ 3339094 h 3442855"/>
              <a:gd name="connsiteX65" fmla="*/ 318911 w 12192000"/>
              <a:gd name="connsiteY65" fmla="*/ 3367912 h 3442855"/>
              <a:gd name="connsiteX66" fmla="*/ 119548 w 12192000"/>
              <a:gd name="connsiteY66" fmla="*/ 3404651 h 3442855"/>
              <a:gd name="connsiteX67" fmla="*/ 0 w 12192000"/>
              <a:gd name="connsiteY67" fmla="*/ 3414000 h 3442855"/>
              <a:gd name="connsiteX68" fmla="*/ 0 w 12192000"/>
              <a:gd name="connsiteY68" fmla="*/ 2 h 3442855"/>
              <a:gd name="connsiteX69" fmla="*/ 3459904 w 12192000"/>
              <a:gd name="connsiteY69" fmla="*/ 1 h 3442855"/>
              <a:gd name="connsiteX70" fmla="*/ 3459907 w 12192000"/>
              <a:gd name="connsiteY70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71588 w 12192000"/>
              <a:gd name="connsiteY11" fmla="*/ 3113441 h 3442855"/>
              <a:gd name="connsiteX12" fmla="*/ 11270977 w 12192000"/>
              <a:gd name="connsiteY12" fmla="*/ 3100396 h 3442855"/>
              <a:gd name="connsiteX13" fmla="*/ 11250574 w 12192000"/>
              <a:gd name="connsiteY13" fmla="*/ 3091174 h 3442855"/>
              <a:gd name="connsiteX14" fmla="*/ 11246505 w 12192000"/>
              <a:gd name="connsiteY14" fmla="*/ 3086783 h 3442855"/>
              <a:gd name="connsiteX15" fmla="*/ 11221805 w 12192000"/>
              <a:gd name="connsiteY15" fmla="*/ 3063540 h 3442855"/>
              <a:gd name="connsiteX16" fmla="*/ 11135382 w 12192000"/>
              <a:gd name="connsiteY16" fmla="*/ 3062095 h 3442855"/>
              <a:gd name="connsiteX17" fmla="*/ 11056771 w 12192000"/>
              <a:gd name="connsiteY17" fmla="*/ 3020684 h 3442855"/>
              <a:gd name="connsiteX18" fmla="*/ 10800887 w 12192000"/>
              <a:gd name="connsiteY18" fmla="*/ 2963080 h 3442855"/>
              <a:gd name="connsiteX19" fmla="*/ 10701230 w 12192000"/>
              <a:gd name="connsiteY19" fmla="*/ 2935785 h 3442855"/>
              <a:gd name="connsiteX20" fmla="*/ 10529686 w 12192000"/>
              <a:gd name="connsiteY20" fmla="*/ 2918071 h 3442855"/>
              <a:gd name="connsiteX21" fmla="*/ 10337584 w 12192000"/>
              <a:gd name="connsiteY21" fmla="*/ 2926238 h 3442855"/>
              <a:gd name="connsiteX22" fmla="*/ 10179941 w 12192000"/>
              <a:gd name="connsiteY22" fmla="*/ 2930174 h 3442855"/>
              <a:gd name="connsiteX23" fmla="*/ 10129038 w 12192000"/>
              <a:gd name="connsiteY23" fmla="*/ 2929992 h 3442855"/>
              <a:gd name="connsiteX24" fmla="*/ 10044809 w 12192000"/>
              <a:gd name="connsiteY24" fmla="*/ 2932587 h 3442855"/>
              <a:gd name="connsiteX25" fmla="*/ 9923926 w 12192000"/>
              <a:gd name="connsiteY25" fmla="*/ 2936679 h 3442855"/>
              <a:gd name="connsiteX26" fmla="*/ 9825938 w 12192000"/>
              <a:gd name="connsiteY26" fmla="*/ 2915287 h 3442855"/>
              <a:gd name="connsiteX27" fmla="*/ 9761662 w 12192000"/>
              <a:gd name="connsiteY27" fmla="*/ 2916695 h 3442855"/>
              <a:gd name="connsiteX28" fmla="*/ 9688436 w 12192000"/>
              <a:gd name="connsiteY28" fmla="*/ 2894364 h 3442855"/>
              <a:gd name="connsiteX29" fmla="*/ 9626359 w 12192000"/>
              <a:gd name="connsiteY29" fmla="*/ 2876388 h 3442855"/>
              <a:gd name="connsiteX30" fmla="*/ 9536686 w 12192000"/>
              <a:gd name="connsiteY30" fmla="*/ 2845662 h 3442855"/>
              <a:gd name="connsiteX31" fmla="*/ 9500517 w 12192000"/>
              <a:gd name="connsiteY31" fmla="*/ 2847197 h 3442855"/>
              <a:gd name="connsiteX32" fmla="*/ 9432874 w 12192000"/>
              <a:gd name="connsiteY32" fmla="*/ 2826106 h 3442855"/>
              <a:gd name="connsiteX33" fmla="*/ 9340481 w 12192000"/>
              <a:gd name="connsiteY33" fmla="*/ 2831628 h 3442855"/>
              <a:gd name="connsiteX34" fmla="*/ 9191002 w 12192000"/>
              <a:gd name="connsiteY34" fmla="*/ 2776544 h 3442855"/>
              <a:gd name="connsiteX35" fmla="*/ 9181756 w 12192000"/>
              <a:gd name="connsiteY35" fmla="*/ 2773801 h 3442855"/>
              <a:gd name="connsiteX36" fmla="*/ 8912415 w 12192000"/>
              <a:gd name="connsiteY36" fmla="*/ 2765023 h 3442855"/>
              <a:gd name="connsiteX37" fmla="*/ 7709716 w 12192000"/>
              <a:gd name="connsiteY37" fmla="*/ 2795956 h 3442855"/>
              <a:gd name="connsiteX38" fmla="*/ 6923164 w 12192000"/>
              <a:gd name="connsiteY38" fmla="*/ 2920980 h 3442855"/>
              <a:gd name="connsiteX39" fmla="*/ 3308915 w 12192000"/>
              <a:gd name="connsiteY39" fmla="*/ 3049912 h 3442855"/>
              <a:gd name="connsiteX40" fmla="*/ 2643050 w 12192000"/>
              <a:gd name="connsiteY40" fmla="*/ 3112559 h 3442855"/>
              <a:gd name="connsiteX41" fmla="*/ 2426006 w 12192000"/>
              <a:gd name="connsiteY41" fmla="*/ 3161942 h 3442855"/>
              <a:gd name="connsiteX42" fmla="*/ 2291811 w 12192000"/>
              <a:gd name="connsiteY42" fmla="*/ 3176941 h 3442855"/>
              <a:gd name="connsiteX43" fmla="*/ 2201685 w 12192000"/>
              <a:gd name="connsiteY43" fmla="*/ 3200625 h 3442855"/>
              <a:gd name="connsiteX44" fmla="*/ 2046141 w 12192000"/>
              <a:gd name="connsiteY44" fmla="*/ 3203263 h 3442855"/>
              <a:gd name="connsiteX45" fmla="*/ 1953987 w 12192000"/>
              <a:gd name="connsiteY45" fmla="*/ 3176250 h 3442855"/>
              <a:gd name="connsiteX46" fmla="*/ 1924440 w 12192000"/>
              <a:gd name="connsiteY46" fmla="*/ 3170393 h 3442855"/>
              <a:gd name="connsiteX47" fmla="*/ 1907653 w 12192000"/>
              <a:gd name="connsiteY47" fmla="*/ 3175484 h 3442855"/>
              <a:gd name="connsiteX48" fmla="*/ 1856828 w 12192000"/>
              <a:gd name="connsiteY48" fmla="*/ 3184705 h 3442855"/>
              <a:gd name="connsiteX49" fmla="*/ 1831611 w 12192000"/>
              <a:gd name="connsiteY49" fmla="*/ 3205201 h 3442855"/>
              <a:gd name="connsiteX50" fmla="*/ 1715859 w 12192000"/>
              <a:gd name="connsiteY50" fmla="*/ 3229661 h 3442855"/>
              <a:gd name="connsiteX51" fmla="*/ 1573012 w 12192000"/>
              <a:gd name="connsiteY51" fmla="*/ 3250275 h 3442855"/>
              <a:gd name="connsiteX52" fmla="*/ 1525936 w 12192000"/>
              <a:gd name="connsiteY52" fmla="*/ 3243056 h 3442855"/>
              <a:gd name="connsiteX53" fmla="*/ 1515932 w 12192000"/>
              <a:gd name="connsiteY53" fmla="*/ 3243699 h 3442855"/>
              <a:gd name="connsiteX54" fmla="*/ 1418247 w 12192000"/>
              <a:gd name="connsiteY54" fmla="*/ 3236042 h 3442855"/>
              <a:gd name="connsiteX55" fmla="*/ 1311781 w 12192000"/>
              <a:gd name="connsiteY55" fmla="*/ 3207733 h 3442855"/>
              <a:gd name="connsiteX56" fmla="*/ 1287526 w 12192000"/>
              <a:gd name="connsiteY56" fmla="*/ 3195564 h 3442855"/>
              <a:gd name="connsiteX57" fmla="*/ 1275912 w 12192000"/>
              <a:gd name="connsiteY57" fmla="*/ 3202348 h 3442855"/>
              <a:gd name="connsiteX58" fmla="*/ 1160923 w 12192000"/>
              <a:gd name="connsiteY58" fmla="*/ 3219676 h 3442855"/>
              <a:gd name="connsiteX59" fmla="*/ 909690 w 12192000"/>
              <a:gd name="connsiteY59" fmla="*/ 3216919 h 3442855"/>
              <a:gd name="connsiteX60" fmla="*/ 764020 w 12192000"/>
              <a:gd name="connsiteY60" fmla="*/ 3235844 h 3442855"/>
              <a:gd name="connsiteX61" fmla="*/ 701915 w 12192000"/>
              <a:gd name="connsiteY61" fmla="*/ 3250223 h 3442855"/>
              <a:gd name="connsiteX62" fmla="*/ 463292 w 12192000"/>
              <a:gd name="connsiteY62" fmla="*/ 3316636 h 3442855"/>
              <a:gd name="connsiteX63" fmla="*/ 369865 w 12192000"/>
              <a:gd name="connsiteY63" fmla="*/ 3339094 h 3442855"/>
              <a:gd name="connsiteX64" fmla="*/ 318911 w 12192000"/>
              <a:gd name="connsiteY64" fmla="*/ 3367912 h 3442855"/>
              <a:gd name="connsiteX65" fmla="*/ 119548 w 12192000"/>
              <a:gd name="connsiteY65" fmla="*/ 3404651 h 3442855"/>
              <a:gd name="connsiteX66" fmla="*/ 0 w 12192000"/>
              <a:gd name="connsiteY66" fmla="*/ 3414000 h 3442855"/>
              <a:gd name="connsiteX67" fmla="*/ 0 w 12192000"/>
              <a:gd name="connsiteY67" fmla="*/ 2 h 3442855"/>
              <a:gd name="connsiteX68" fmla="*/ 3459904 w 12192000"/>
              <a:gd name="connsiteY68" fmla="*/ 1 h 3442855"/>
              <a:gd name="connsiteX69" fmla="*/ 3459907 w 12192000"/>
              <a:gd name="connsiteY69" fmla="*/ 0 h 344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2192000" h="3442855">
                <a:moveTo>
                  <a:pt x="3459907" y="0"/>
                </a:moveTo>
                <a:lnTo>
                  <a:pt x="12192000" y="0"/>
                </a:lnTo>
                <a:lnTo>
                  <a:pt x="12192000" y="3442855"/>
                </a:lnTo>
                <a:lnTo>
                  <a:pt x="12076094" y="3423357"/>
                </a:lnTo>
                <a:cubicBezTo>
                  <a:pt x="12005159" y="3438127"/>
                  <a:pt x="12014346" y="3381657"/>
                  <a:pt x="11974360" y="3396494"/>
                </a:cubicBezTo>
                <a:cubicBezTo>
                  <a:pt x="11904719" y="3371812"/>
                  <a:pt x="11861782" y="3344051"/>
                  <a:pt x="11825709" y="3356473"/>
                </a:cubicBezTo>
                <a:cubicBezTo>
                  <a:pt x="11795915" y="3337312"/>
                  <a:pt x="11776282" y="3287434"/>
                  <a:pt x="11731940" y="3297768"/>
                </a:cubicBezTo>
                <a:cubicBezTo>
                  <a:pt x="11745979" y="3276550"/>
                  <a:pt x="11683245" y="3292173"/>
                  <a:pt x="11676634" y="3269119"/>
                </a:cubicBezTo>
                <a:cubicBezTo>
                  <a:pt x="11673835" y="3250701"/>
                  <a:pt x="11654148" y="3251146"/>
                  <a:pt x="11639416" y="3243537"/>
                </a:cubicBezTo>
                <a:cubicBezTo>
                  <a:pt x="11629359" y="3224298"/>
                  <a:pt x="11554687" y="3202798"/>
                  <a:pt x="11528409" y="3203904"/>
                </a:cubicBezTo>
                <a:cubicBezTo>
                  <a:pt x="11453995" y="3217978"/>
                  <a:pt x="11397027" y="3139530"/>
                  <a:pt x="11337600" y="3148858"/>
                </a:cubicBezTo>
                <a:cubicBezTo>
                  <a:pt x="11294796" y="3133781"/>
                  <a:pt x="11282692" y="3121518"/>
                  <a:pt x="11271588" y="3113441"/>
                </a:cubicBezTo>
                <a:cubicBezTo>
                  <a:pt x="11271384" y="3109093"/>
                  <a:pt x="11271181" y="3104744"/>
                  <a:pt x="11270977" y="3100396"/>
                </a:cubicBezTo>
                <a:lnTo>
                  <a:pt x="11250574" y="3091174"/>
                </a:lnTo>
                <a:lnTo>
                  <a:pt x="11246505" y="3086783"/>
                </a:lnTo>
                <a:cubicBezTo>
                  <a:pt x="11238764" y="3078354"/>
                  <a:pt x="11230851" y="3070308"/>
                  <a:pt x="11221805" y="3063540"/>
                </a:cubicBezTo>
                <a:cubicBezTo>
                  <a:pt x="11194819" y="3110734"/>
                  <a:pt x="11140396" y="3013748"/>
                  <a:pt x="11135382" y="3062095"/>
                </a:cubicBezTo>
                <a:cubicBezTo>
                  <a:pt x="11080975" y="3033115"/>
                  <a:pt x="11090475" y="3086737"/>
                  <a:pt x="11056771" y="3020684"/>
                </a:cubicBezTo>
                <a:cubicBezTo>
                  <a:pt x="10950489" y="2984550"/>
                  <a:pt x="10968513" y="2976705"/>
                  <a:pt x="10800887" y="2963080"/>
                </a:cubicBezTo>
                <a:cubicBezTo>
                  <a:pt x="10782723" y="2947697"/>
                  <a:pt x="10721294" y="2942886"/>
                  <a:pt x="10701230" y="2935785"/>
                </a:cubicBezTo>
                <a:lnTo>
                  <a:pt x="10529686" y="2918071"/>
                </a:lnTo>
                <a:cubicBezTo>
                  <a:pt x="10467898" y="2936564"/>
                  <a:pt x="10391723" y="2920684"/>
                  <a:pt x="10337584" y="2926238"/>
                </a:cubicBezTo>
                <a:cubicBezTo>
                  <a:pt x="10271486" y="2936266"/>
                  <a:pt x="10261085" y="2903356"/>
                  <a:pt x="10179941" y="2930174"/>
                </a:cubicBezTo>
                <a:cubicBezTo>
                  <a:pt x="10171294" y="2901323"/>
                  <a:pt x="10143743" y="2928373"/>
                  <a:pt x="10129038" y="2929992"/>
                </a:cubicBezTo>
                <a:cubicBezTo>
                  <a:pt x="10111049" y="2935411"/>
                  <a:pt x="10080763" y="2928965"/>
                  <a:pt x="10044809" y="2932587"/>
                </a:cubicBezTo>
                <a:cubicBezTo>
                  <a:pt x="9986964" y="2934979"/>
                  <a:pt x="10040427" y="2926217"/>
                  <a:pt x="9923926" y="2936679"/>
                </a:cubicBezTo>
                <a:cubicBezTo>
                  <a:pt x="9890801" y="2937500"/>
                  <a:pt x="9863184" y="2908407"/>
                  <a:pt x="9825938" y="2915287"/>
                </a:cubicBezTo>
                <a:lnTo>
                  <a:pt x="9761662" y="2916695"/>
                </a:lnTo>
                <a:lnTo>
                  <a:pt x="9688436" y="2894364"/>
                </a:lnTo>
                <a:lnTo>
                  <a:pt x="9626359" y="2876388"/>
                </a:lnTo>
                <a:lnTo>
                  <a:pt x="9536686" y="2845662"/>
                </a:lnTo>
                <a:cubicBezTo>
                  <a:pt x="9530621" y="2846717"/>
                  <a:pt x="9510170" y="2854046"/>
                  <a:pt x="9500517" y="2847197"/>
                </a:cubicBezTo>
                <a:lnTo>
                  <a:pt x="9432874" y="2826106"/>
                </a:lnTo>
                <a:cubicBezTo>
                  <a:pt x="9425326" y="2827008"/>
                  <a:pt x="9347481" y="2827961"/>
                  <a:pt x="9340481" y="2831628"/>
                </a:cubicBezTo>
                <a:cubicBezTo>
                  <a:pt x="9293603" y="2778331"/>
                  <a:pt x="9255558" y="2808341"/>
                  <a:pt x="9191002" y="2776544"/>
                </a:cubicBezTo>
                <a:lnTo>
                  <a:pt x="9181756" y="2773801"/>
                </a:lnTo>
                <a:lnTo>
                  <a:pt x="8912415" y="2765023"/>
                </a:lnTo>
                <a:lnTo>
                  <a:pt x="7709716" y="2795956"/>
                </a:lnTo>
                <a:cubicBezTo>
                  <a:pt x="7352819" y="2829880"/>
                  <a:pt x="7380767" y="2943418"/>
                  <a:pt x="6923164" y="2920980"/>
                </a:cubicBezTo>
                <a:cubicBezTo>
                  <a:pt x="5970798" y="2826379"/>
                  <a:pt x="4381146" y="3024064"/>
                  <a:pt x="3308915" y="3049912"/>
                </a:cubicBezTo>
                <a:cubicBezTo>
                  <a:pt x="3098453" y="3075471"/>
                  <a:pt x="2865005" y="3091676"/>
                  <a:pt x="2643050" y="3112559"/>
                </a:cubicBezTo>
                <a:lnTo>
                  <a:pt x="2426006" y="3161942"/>
                </a:lnTo>
                <a:lnTo>
                  <a:pt x="2291811" y="3176941"/>
                </a:lnTo>
                <a:lnTo>
                  <a:pt x="2201685" y="3200625"/>
                </a:lnTo>
                <a:cubicBezTo>
                  <a:pt x="2115718" y="3217427"/>
                  <a:pt x="2132108" y="3186461"/>
                  <a:pt x="2046141" y="3203263"/>
                </a:cubicBezTo>
                <a:cubicBezTo>
                  <a:pt x="2010569" y="3191771"/>
                  <a:pt x="1980262" y="3182883"/>
                  <a:pt x="1953987" y="3176250"/>
                </a:cubicBezTo>
                <a:lnTo>
                  <a:pt x="1924440" y="3170393"/>
                </a:lnTo>
                <a:lnTo>
                  <a:pt x="1907653" y="3175484"/>
                </a:lnTo>
                <a:cubicBezTo>
                  <a:pt x="1878061" y="3178004"/>
                  <a:pt x="1876006" y="3207968"/>
                  <a:pt x="1856828" y="3184705"/>
                </a:cubicBezTo>
                <a:lnTo>
                  <a:pt x="1831611" y="3205201"/>
                </a:lnTo>
                <a:lnTo>
                  <a:pt x="1715859" y="3229661"/>
                </a:lnTo>
                <a:lnTo>
                  <a:pt x="1573012" y="3250275"/>
                </a:lnTo>
                <a:lnTo>
                  <a:pt x="1525936" y="3243056"/>
                </a:lnTo>
                <a:lnTo>
                  <a:pt x="1515932" y="3243699"/>
                </a:lnTo>
                <a:cubicBezTo>
                  <a:pt x="1483797" y="3247820"/>
                  <a:pt x="1486309" y="3252662"/>
                  <a:pt x="1418247" y="3236042"/>
                </a:cubicBezTo>
                <a:cubicBezTo>
                  <a:pt x="1389292" y="3213946"/>
                  <a:pt x="1345427" y="3216968"/>
                  <a:pt x="1311781" y="3207733"/>
                </a:cubicBezTo>
                <a:lnTo>
                  <a:pt x="1287526" y="3195564"/>
                </a:lnTo>
                <a:lnTo>
                  <a:pt x="1275912" y="3202348"/>
                </a:lnTo>
                <a:cubicBezTo>
                  <a:pt x="1219626" y="3232740"/>
                  <a:pt x="1230867" y="3206674"/>
                  <a:pt x="1160923" y="3219676"/>
                </a:cubicBezTo>
                <a:cubicBezTo>
                  <a:pt x="1120939" y="3215839"/>
                  <a:pt x="1029087" y="3185516"/>
                  <a:pt x="909690" y="3216919"/>
                </a:cubicBezTo>
                <a:cubicBezTo>
                  <a:pt x="860463" y="3220671"/>
                  <a:pt x="794970" y="3221233"/>
                  <a:pt x="764020" y="3235844"/>
                </a:cubicBezTo>
                <a:cubicBezTo>
                  <a:pt x="713142" y="3261931"/>
                  <a:pt x="769145" y="3237498"/>
                  <a:pt x="701915" y="3250223"/>
                </a:cubicBezTo>
                <a:cubicBezTo>
                  <a:pt x="644188" y="3215027"/>
                  <a:pt x="531278" y="3284445"/>
                  <a:pt x="463292" y="3316636"/>
                </a:cubicBezTo>
                <a:cubicBezTo>
                  <a:pt x="456096" y="3336479"/>
                  <a:pt x="389128" y="3337531"/>
                  <a:pt x="369865" y="3339094"/>
                </a:cubicBezTo>
                <a:cubicBezTo>
                  <a:pt x="365488" y="3372375"/>
                  <a:pt x="330307" y="3346614"/>
                  <a:pt x="318911" y="3367912"/>
                </a:cubicBezTo>
                <a:cubicBezTo>
                  <a:pt x="256531" y="3381126"/>
                  <a:pt x="186611" y="3396061"/>
                  <a:pt x="119548" y="3404651"/>
                </a:cubicBezTo>
                <a:lnTo>
                  <a:pt x="0" y="3414000"/>
                </a:lnTo>
                <a:lnTo>
                  <a:pt x="0" y="2"/>
                </a:lnTo>
                <a:lnTo>
                  <a:pt x="3459904" y="1"/>
                </a:lnTo>
                <a:cubicBezTo>
                  <a:pt x="3459905" y="1"/>
                  <a:pt x="3459906" y="0"/>
                  <a:pt x="3459907" y="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9">
            <a:extLst>
              <a:ext uri="{FF2B5EF4-FFF2-40B4-BE49-F238E27FC236}">
                <a16:creationId xmlns:a16="http://schemas.microsoft.com/office/drawing/2014/main" id="{608CD17C-4A7C-477D-A659-BA8A89A78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71775" y="1609518"/>
            <a:ext cx="6610350" cy="294235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8DACDE-6946-D885-901B-0FC2D917F8A8}"/>
              </a:ext>
            </a:extLst>
          </p:cNvPr>
          <p:cNvSpPr txBox="1"/>
          <p:nvPr/>
        </p:nvSpPr>
        <p:spPr>
          <a:xfrm>
            <a:off x="1819275" y="4845083"/>
            <a:ext cx="8572500" cy="1374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If you’re planning to attend college, you will need two credits in the SAME world language.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</a:rPr>
              <a:t>Must earn 8 elective credits, .5 credits must now be in personal financial literacy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D25BED-7DF2-8633-EF2D-325CEFA0C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775" y="380145"/>
            <a:ext cx="6320854" cy="404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816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24EBC-C8BA-45BE-83E9-C45516DD1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442" y="921715"/>
            <a:ext cx="5163022" cy="26359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b="1" dirty="0"/>
              <a:t>      </a:t>
            </a:r>
            <a:br>
              <a:rPr lang="en-US" sz="4800" b="1" dirty="0"/>
            </a:br>
            <a:r>
              <a:rPr lang="en-US" sz="4800" b="1" dirty="0"/>
              <a:t>Progression Requirements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453563-CCE0-4DBD-9E60-E6F851D32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442" y="4202130"/>
            <a:ext cx="4662957" cy="1734155"/>
          </a:xfrm>
        </p:spPr>
        <p:txBody>
          <a:bodyPr anchor="t">
            <a:no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9th to 10th Grade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5 credits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10th to 11th Grade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11 credits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11th to 12th Grade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17 credits</a:t>
            </a:r>
            <a:endParaRPr lang="en-US" sz="2000" i="1" dirty="0">
              <a:solidFill>
                <a:srgbClr val="FFFFFF"/>
              </a:solidFill>
            </a:endParaRPr>
          </a:p>
        </p:txBody>
      </p:sp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76721758-4A86-4EAB-96C7-8A96D50756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6" r="9276"/>
          <a:stretch/>
        </p:blipFill>
        <p:spPr>
          <a:xfrm>
            <a:off x="7165312" y="463404"/>
            <a:ext cx="3980211" cy="555319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99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B49DA8-C89B-4A3B-81A2-BF78D9C45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 b="1" dirty="0"/>
              <a:t>Community Service and Work Hours</a:t>
            </a:r>
            <a:br>
              <a:rPr lang="en-US" sz="4600" dirty="0"/>
            </a:br>
            <a:endParaRPr lang="en-US" sz="4600" dirty="0"/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7FAD1FA-A18D-4A6D-BCE0-19963B781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92500"/>
          </a:bodyPr>
          <a:lstStyle/>
          <a:p>
            <a:r>
              <a:rPr lang="en-US" sz="2200" dirty="0"/>
              <a:t>Not needed for graduation</a:t>
            </a:r>
          </a:p>
          <a:p>
            <a:r>
              <a:rPr lang="en-US" sz="2200" dirty="0"/>
              <a:t>Needed for $$ (scholarships, including Bright Futures)</a:t>
            </a:r>
          </a:p>
          <a:p>
            <a:r>
              <a:rPr lang="en-US" sz="2200" dirty="0"/>
              <a:t>Community service verification letters and work hours can be turned into the school counseling offices on the 1</a:t>
            </a:r>
            <a:r>
              <a:rPr lang="en-US" sz="2200" baseline="30000" dirty="0"/>
              <a:t>st</a:t>
            </a:r>
            <a:r>
              <a:rPr lang="en-US" sz="2200" dirty="0"/>
              <a:t> and 3</a:t>
            </a:r>
            <a:r>
              <a:rPr lang="en-US" sz="2200" baseline="30000" dirty="0"/>
              <a:t>rd</a:t>
            </a:r>
            <a:r>
              <a:rPr lang="en-US" sz="2200" dirty="0"/>
              <a:t> floor of the academic building</a:t>
            </a:r>
          </a:p>
          <a:p>
            <a:r>
              <a:rPr lang="en-US" sz="2200" dirty="0"/>
              <a:t>Your goal should be to finish 100 hours of community service by the end of 11</a:t>
            </a:r>
            <a:r>
              <a:rPr lang="en-US" sz="2200" baseline="30000" dirty="0"/>
              <a:t>th</a:t>
            </a:r>
            <a:r>
              <a:rPr lang="en-US" sz="2200" dirty="0"/>
              <a:t> grade</a:t>
            </a:r>
          </a:p>
          <a:p>
            <a:r>
              <a:rPr lang="en-US" sz="2200" dirty="0"/>
              <a:t>We suggest students keep a copy of the community service verification letters and submit hours as they are completed (Do not wait until senior year and have 200 hours)</a:t>
            </a:r>
          </a:p>
          <a:p>
            <a:r>
              <a:rPr lang="en-US" sz="2200" dirty="0"/>
              <a:t>Students may now combine work and service hours for Bright Futures eligibility </a:t>
            </a:r>
          </a:p>
          <a:p>
            <a:endParaRPr lang="en-US" sz="22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6AF10E7-5742-4DA4-87E7-701ABABFCA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9" r="-2" b="-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80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3489</TotalTime>
  <Words>1285</Words>
  <Application>Microsoft Office PowerPoint</Application>
  <PresentationFormat>Widescreen</PresentationFormat>
  <Paragraphs>168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Arial Black</vt:lpstr>
      <vt:lpstr>Arial Nova Cond</vt:lpstr>
      <vt:lpstr>Calibri</vt:lpstr>
      <vt:lpstr>Calibri Light</vt:lpstr>
      <vt:lpstr>Lucida Handwriting</vt:lpstr>
      <vt:lpstr>Muli Bold</vt:lpstr>
      <vt:lpstr>Muli Regular</vt:lpstr>
      <vt:lpstr>Open Sans Bold</vt:lpstr>
      <vt:lpstr>Office Theme</vt:lpstr>
      <vt:lpstr>1_Office Theme</vt:lpstr>
      <vt:lpstr>Welcome to 9th Grade!</vt:lpstr>
      <vt:lpstr>Counseling Department</vt:lpstr>
      <vt:lpstr>School News: How to Stay in the Know… </vt:lpstr>
      <vt:lpstr>Requirements for Standard 24 Credit Diploma </vt:lpstr>
      <vt:lpstr>Assessments</vt:lpstr>
      <vt:lpstr>Graduation Requirements</vt:lpstr>
      <vt:lpstr>PowerPoint Presentation</vt:lpstr>
      <vt:lpstr>       Progression Requirements</vt:lpstr>
      <vt:lpstr>Community Service and Work Hours </vt:lpstr>
      <vt:lpstr>What you need to know about GPA</vt:lpstr>
      <vt:lpstr>Calculating Unweighted GPA</vt:lpstr>
      <vt:lpstr>WHAT ARE COLLEGES LOOKING FOR?  Well rounded students  GPA (grade point average)   Test scores (ACT and SAT)   Community service hours   Rigorous courses taken (Dual Enrollment, AP, Honors)   Extra-curricular and leadership activities – Quality, not Quantity</vt:lpstr>
      <vt:lpstr>PowerPoint Presentation</vt:lpstr>
      <vt:lpstr>9th Grade Checklist</vt:lpstr>
      <vt:lpstr>9th Grade Checklist</vt:lpstr>
      <vt:lpstr>School Counselors are Here to Help</vt:lpstr>
      <vt:lpstr>Anxiety &amp; Stress</vt:lpstr>
      <vt:lpstr>General Stress vs. Anxiety</vt:lpstr>
      <vt:lpstr>How do you know when you’re stressed or anxious? </vt:lpstr>
      <vt:lpstr>PowerPoint Presentation</vt:lpstr>
      <vt:lpstr>PowerPoint Presentation</vt:lpstr>
      <vt:lpstr>PowerPoint Presentation</vt:lpstr>
      <vt:lpstr>Techno Stress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9th Grade! Why is your GPA Important?</dc:title>
  <dc:creator>Dorrie L. Lombardi</dc:creator>
  <cp:lastModifiedBy>Linda M. Smith</cp:lastModifiedBy>
  <cp:revision>8</cp:revision>
  <dcterms:created xsi:type="dcterms:W3CDTF">2020-11-05T16:01:57Z</dcterms:created>
  <dcterms:modified xsi:type="dcterms:W3CDTF">2023-10-04T17:12:59Z</dcterms:modified>
</cp:coreProperties>
</file>